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6.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handoutMasterIdLst>
    <p:handoutMasterId r:id="rId19"/>
  </p:handoutMasterIdLst>
  <p:sldIdLst>
    <p:sldId id="311" r:id="rId5"/>
    <p:sldId id="305" r:id="rId6"/>
    <p:sldId id="306" r:id="rId7"/>
    <p:sldId id="314" r:id="rId8"/>
    <p:sldId id="262" r:id="rId9"/>
    <p:sldId id="303" r:id="rId10"/>
    <p:sldId id="295" r:id="rId11"/>
    <p:sldId id="296" r:id="rId12"/>
    <p:sldId id="301" r:id="rId13"/>
    <p:sldId id="310" r:id="rId14"/>
    <p:sldId id="294" r:id="rId15"/>
    <p:sldId id="304" r:id="rId16"/>
    <p:sldId id="293" r:id="rId17"/>
  </p:sldIdLst>
  <p:sldSz cx="12192000" cy="6858000"/>
  <p:notesSz cx="6858000" cy="9144000"/>
  <p:custDataLst>
    <p:tags r:id="rId20"/>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8C791D1-577A-447D-96BB-B3F56476A42B}">
  <a:tblStyle styleId="{C8C791D1-577A-447D-96BB-B3F56476A42B}" styleName="MERCK Table Template">
    <a:wholeTbl>
      <a:tcTxStyle>
        <a:fontRef idx="minor">
          <a:scrgbClr r="0" g="0" b="0"/>
        </a:fontRef>
        <a:schemeClr val="tx1"/>
      </a:tcTxStyle>
      <a:tcStyle>
        <a:tcBdr>
          <a:left>
            <a:ln>
              <a:noFill/>
            </a:ln>
          </a:left>
          <a:right>
            <a:ln>
              <a:noFill/>
            </a:ln>
          </a:right>
          <a:top>
            <a:ln w="9525" cmpd="sng">
              <a:solidFill>
                <a:schemeClr val="accent1"/>
              </a:solidFill>
            </a:ln>
          </a:top>
          <a:bottom>
            <a:ln w="9525" cmpd="sng">
              <a:solidFill>
                <a:schemeClr val="accent1"/>
              </a:solidFill>
            </a:ln>
          </a:bottom>
          <a:insideH>
            <a:ln w="9525" cmpd="sng">
              <a:solidFill>
                <a:schemeClr val="accent1"/>
              </a:solidFill>
            </a:ln>
          </a:insideH>
          <a:insideV>
            <a:ln>
              <a:noFill/>
            </a:ln>
          </a:insideV>
        </a:tcBdr>
        <a:fill>
          <a:noFill/>
        </a:fill>
      </a:tcStyle>
    </a:wholeTbl>
    <a:lastCol>
      <a:tcTxStyle b="on">
        <a:fontRef idx="minor">
          <a:scrgbClr r="0" g="0" b="0"/>
        </a:fontRef>
        <a:schemeClr val="accent1"/>
      </a:tcTxStyle>
      <a:tcStyle>
        <a:tcBdr/>
      </a:tcStyle>
    </a:lastCol>
    <a:firstCol>
      <a:tcTxStyle b="on">
        <a:fontRef idx="minor">
          <a:scrgbClr r="0" g="0" b="0"/>
        </a:fontRef>
        <a:schemeClr val="accent1"/>
      </a:tcTxStyle>
      <a:tcStyle>
        <a:tcBdr/>
      </a:tcStyle>
    </a:firstCol>
    <a:lastRow>
      <a:tcTxStyle b="on">
        <a:fontRef idx="minor">
          <a:scrgbClr r="0" g="0" b="0"/>
        </a:fontRef>
        <a:schemeClr val="accent1"/>
      </a:tcTxStyle>
      <a:tcStyle>
        <a:tcBdr/>
      </a:tcStyle>
    </a:lastRow>
    <a:firstRow>
      <a:tcTxStyle b="off">
        <a:fontRef idx="minor">
          <a:scrgbClr r="0" g="0" b="0"/>
        </a:fontRef>
        <a:schemeClr val="bg1"/>
      </a:tcTxStyle>
      <a:tcStyle>
        <a:tcBdr/>
        <a:fillRef idx="1">
          <a:schemeClr val="accent1"/>
        </a:fillRef>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1124" y="2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ntanut Prateepsritorn" userId="6ee2defc-f336-4ce8-bab2-c7c9a19538a0" providerId="ADAL" clId="{DA8C53D9-B16A-4B26-BCFD-8926D74BFB27}"/>
    <pc:docChg chg="undo custSel addSld delSld modSld">
      <pc:chgData name="Nantanut Prateepsritorn" userId="6ee2defc-f336-4ce8-bab2-c7c9a19538a0" providerId="ADAL" clId="{DA8C53D9-B16A-4B26-BCFD-8926D74BFB27}" dt="2022-09-01T11:45:08.559" v="483" actId="1076"/>
      <pc:docMkLst>
        <pc:docMk/>
      </pc:docMkLst>
      <pc:sldChg chg="modSp mod">
        <pc:chgData name="Nantanut Prateepsritorn" userId="6ee2defc-f336-4ce8-bab2-c7c9a19538a0" providerId="ADAL" clId="{DA8C53D9-B16A-4B26-BCFD-8926D74BFB27}" dt="2022-09-01T10:40:49.740" v="317" actId="1076"/>
        <pc:sldMkLst>
          <pc:docMk/>
          <pc:sldMk cId="444531993" sldId="293"/>
        </pc:sldMkLst>
        <pc:spChg chg="mod">
          <ac:chgData name="Nantanut Prateepsritorn" userId="6ee2defc-f336-4ce8-bab2-c7c9a19538a0" providerId="ADAL" clId="{DA8C53D9-B16A-4B26-BCFD-8926D74BFB27}" dt="2022-09-01T10:40:49.740" v="317" actId="1076"/>
          <ac:spMkLst>
            <pc:docMk/>
            <pc:sldMk cId="444531993" sldId="293"/>
            <ac:spMk id="2" creationId="{B42C7C16-F5DB-4F8D-8F4E-61487B85C15A}"/>
          </ac:spMkLst>
        </pc:spChg>
        <pc:spChg chg="mod">
          <ac:chgData name="Nantanut Prateepsritorn" userId="6ee2defc-f336-4ce8-bab2-c7c9a19538a0" providerId="ADAL" clId="{DA8C53D9-B16A-4B26-BCFD-8926D74BFB27}" dt="2022-09-01T10:40:46.493" v="316"/>
          <ac:spMkLst>
            <pc:docMk/>
            <pc:sldMk cId="444531993" sldId="293"/>
            <ac:spMk id="3" creationId="{AA746C06-FA54-4764-9F34-E9BF6AC485C9}"/>
          </ac:spMkLst>
        </pc:spChg>
      </pc:sldChg>
      <pc:sldChg chg="addSp delSp modSp mod">
        <pc:chgData name="Nantanut Prateepsritorn" userId="6ee2defc-f336-4ce8-bab2-c7c9a19538a0" providerId="ADAL" clId="{DA8C53D9-B16A-4B26-BCFD-8926D74BFB27}" dt="2022-09-01T10:39:39.451" v="265" actId="1076"/>
        <pc:sldMkLst>
          <pc:docMk/>
          <pc:sldMk cId="1306856016" sldId="294"/>
        </pc:sldMkLst>
        <pc:spChg chg="mod">
          <ac:chgData name="Nantanut Prateepsritorn" userId="6ee2defc-f336-4ce8-bab2-c7c9a19538a0" providerId="ADAL" clId="{DA8C53D9-B16A-4B26-BCFD-8926D74BFB27}" dt="2022-09-01T10:38:54.148" v="231" actId="20577"/>
          <ac:spMkLst>
            <pc:docMk/>
            <pc:sldMk cId="1306856016" sldId="294"/>
            <ac:spMk id="2" creationId="{E2458BD0-7F60-4486-9D51-036B9B2FFB71}"/>
          </ac:spMkLst>
        </pc:spChg>
        <pc:spChg chg="mod">
          <ac:chgData name="Nantanut Prateepsritorn" userId="6ee2defc-f336-4ce8-bab2-c7c9a19538a0" providerId="ADAL" clId="{DA8C53D9-B16A-4B26-BCFD-8926D74BFB27}" dt="2022-09-01T10:39:12.493" v="251"/>
          <ac:spMkLst>
            <pc:docMk/>
            <pc:sldMk cId="1306856016" sldId="294"/>
            <ac:spMk id="3" creationId="{E0CCAC0D-8323-4144-B680-F207D2631619}"/>
          </ac:spMkLst>
        </pc:spChg>
        <pc:spChg chg="mod">
          <ac:chgData name="Nantanut Prateepsritorn" userId="6ee2defc-f336-4ce8-bab2-c7c9a19538a0" providerId="ADAL" clId="{DA8C53D9-B16A-4B26-BCFD-8926D74BFB27}" dt="2022-09-01T10:39:36.967" v="263" actId="1076"/>
          <ac:spMkLst>
            <pc:docMk/>
            <pc:sldMk cId="1306856016" sldId="294"/>
            <ac:spMk id="7" creationId="{93581BED-AB14-4A80-B675-146A6DC44882}"/>
          </ac:spMkLst>
        </pc:spChg>
        <pc:spChg chg="add del mod">
          <ac:chgData name="Nantanut Prateepsritorn" userId="6ee2defc-f336-4ce8-bab2-c7c9a19538a0" providerId="ADAL" clId="{DA8C53D9-B16A-4B26-BCFD-8926D74BFB27}" dt="2022-09-01T10:39:03.230" v="249" actId="478"/>
          <ac:spMkLst>
            <pc:docMk/>
            <pc:sldMk cId="1306856016" sldId="294"/>
            <ac:spMk id="10" creationId="{44059F09-EDA2-4ED8-B95F-D892724B3102}"/>
          </ac:spMkLst>
        </pc:spChg>
        <pc:spChg chg="mod">
          <ac:chgData name="Nantanut Prateepsritorn" userId="6ee2defc-f336-4ce8-bab2-c7c9a19538a0" providerId="ADAL" clId="{DA8C53D9-B16A-4B26-BCFD-8926D74BFB27}" dt="2022-09-01T10:39:39.451" v="265" actId="1076"/>
          <ac:spMkLst>
            <pc:docMk/>
            <pc:sldMk cId="1306856016" sldId="294"/>
            <ac:spMk id="11" creationId="{34817981-4A50-4499-A5FE-544FC67DE88F}"/>
          </ac:spMkLst>
        </pc:spChg>
        <pc:spChg chg="add del mod">
          <ac:chgData name="Nantanut Prateepsritorn" userId="6ee2defc-f336-4ce8-bab2-c7c9a19538a0" providerId="ADAL" clId="{DA8C53D9-B16A-4B26-BCFD-8926D74BFB27}" dt="2022-09-01T10:39:01.454" v="248" actId="478"/>
          <ac:spMkLst>
            <pc:docMk/>
            <pc:sldMk cId="1306856016" sldId="294"/>
            <ac:spMk id="12" creationId="{F3DD4658-C2C1-4425-ABDF-DCD7B159EA16}"/>
          </ac:spMkLst>
        </pc:spChg>
        <pc:spChg chg="add del mod">
          <ac:chgData name="Nantanut Prateepsritorn" userId="6ee2defc-f336-4ce8-bab2-c7c9a19538a0" providerId="ADAL" clId="{DA8C53D9-B16A-4B26-BCFD-8926D74BFB27}" dt="2022-09-01T10:39:30.708" v="260"/>
          <ac:spMkLst>
            <pc:docMk/>
            <pc:sldMk cId="1306856016" sldId="294"/>
            <ac:spMk id="13" creationId="{82A73551-3BD0-4116-A11B-070308065FBB}"/>
          </ac:spMkLst>
        </pc:spChg>
        <pc:picChg chg="mod">
          <ac:chgData name="Nantanut Prateepsritorn" userId="6ee2defc-f336-4ce8-bab2-c7c9a19538a0" providerId="ADAL" clId="{DA8C53D9-B16A-4B26-BCFD-8926D74BFB27}" dt="2022-09-01T10:39:37.752" v="264" actId="1076"/>
          <ac:picMkLst>
            <pc:docMk/>
            <pc:sldMk cId="1306856016" sldId="294"/>
            <ac:picMk id="9" creationId="{317EB190-0C15-46BE-AAD1-083628662A32}"/>
          </ac:picMkLst>
        </pc:picChg>
      </pc:sldChg>
      <pc:sldChg chg="addSp delSp modSp mod">
        <pc:chgData name="Nantanut Prateepsritorn" userId="6ee2defc-f336-4ce8-bab2-c7c9a19538a0" providerId="ADAL" clId="{DA8C53D9-B16A-4B26-BCFD-8926D74BFB27}" dt="2022-09-01T11:42:12.336" v="376" actId="1076"/>
        <pc:sldMkLst>
          <pc:docMk/>
          <pc:sldMk cId="2967706663" sldId="295"/>
        </pc:sldMkLst>
        <pc:spChg chg="mod">
          <ac:chgData name="Nantanut Prateepsritorn" userId="6ee2defc-f336-4ce8-bab2-c7c9a19538a0" providerId="ADAL" clId="{DA8C53D9-B16A-4B26-BCFD-8926D74BFB27}" dt="2022-09-01T10:36:55.687" v="139" actId="20577"/>
          <ac:spMkLst>
            <pc:docMk/>
            <pc:sldMk cId="2967706663" sldId="295"/>
            <ac:spMk id="2" creationId="{B42C7C16-F5DB-4F8D-8F4E-61487B85C15A}"/>
          </ac:spMkLst>
        </pc:spChg>
        <pc:spChg chg="del">
          <ac:chgData name="Nantanut Prateepsritorn" userId="6ee2defc-f336-4ce8-bab2-c7c9a19538a0" providerId="ADAL" clId="{DA8C53D9-B16A-4B26-BCFD-8926D74BFB27}" dt="2022-09-01T10:36:51.529" v="134" actId="478"/>
          <ac:spMkLst>
            <pc:docMk/>
            <pc:sldMk cId="2967706663" sldId="295"/>
            <ac:spMk id="3" creationId="{AA746C06-FA54-4764-9F34-E9BF6AC485C9}"/>
          </ac:spMkLst>
        </pc:spChg>
        <pc:spChg chg="mod">
          <ac:chgData name="Nantanut Prateepsritorn" userId="6ee2defc-f336-4ce8-bab2-c7c9a19538a0" providerId="ADAL" clId="{DA8C53D9-B16A-4B26-BCFD-8926D74BFB27}" dt="2022-09-01T11:42:12.336" v="376" actId="1076"/>
          <ac:spMkLst>
            <pc:docMk/>
            <pc:sldMk cId="2967706663" sldId="295"/>
            <ac:spMk id="7" creationId="{008E4C67-DB88-4359-A098-00870A18291D}"/>
          </ac:spMkLst>
        </pc:spChg>
        <pc:spChg chg="add mod">
          <ac:chgData name="Nantanut Prateepsritorn" userId="6ee2defc-f336-4ce8-bab2-c7c9a19538a0" providerId="ADAL" clId="{DA8C53D9-B16A-4B26-BCFD-8926D74BFB27}" dt="2022-09-01T10:37:09.086" v="158"/>
          <ac:spMkLst>
            <pc:docMk/>
            <pc:sldMk cId="2967706663" sldId="295"/>
            <ac:spMk id="9" creationId="{98BBC80D-101C-4B85-A2EF-A3B513ABDAD3}"/>
          </ac:spMkLst>
        </pc:spChg>
        <pc:spChg chg="mod">
          <ac:chgData name="Nantanut Prateepsritorn" userId="6ee2defc-f336-4ce8-bab2-c7c9a19538a0" providerId="ADAL" clId="{DA8C53D9-B16A-4B26-BCFD-8926D74BFB27}" dt="2022-09-01T10:36:49.963" v="133" actId="1076"/>
          <ac:spMkLst>
            <pc:docMk/>
            <pc:sldMk cId="2967706663" sldId="295"/>
            <ac:spMk id="11" creationId="{7E4FC751-0446-439A-9A91-A3B2618037D0}"/>
          </ac:spMkLst>
        </pc:spChg>
        <pc:picChg chg="mod">
          <ac:chgData name="Nantanut Prateepsritorn" userId="6ee2defc-f336-4ce8-bab2-c7c9a19538a0" providerId="ADAL" clId="{DA8C53D9-B16A-4B26-BCFD-8926D74BFB27}" dt="2022-09-01T10:36:52.148" v="135" actId="1076"/>
          <ac:picMkLst>
            <pc:docMk/>
            <pc:sldMk cId="2967706663" sldId="295"/>
            <ac:picMk id="6" creationId="{2A35F5C4-36A9-57B0-FE87-2ACAD0E6C708}"/>
          </ac:picMkLst>
        </pc:picChg>
      </pc:sldChg>
      <pc:sldChg chg="addSp modSp mod">
        <pc:chgData name="Nantanut Prateepsritorn" userId="6ee2defc-f336-4ce8-bab2-c7c9a19538a0" providerId="ADAL" clId="{DA8C53D9-B16A-4B26-BCFD-8926D74BFB27}" dt="2022-09-01T10:37:31.097" v="164"/>
        <pc:sldMkLst>
          <pc:docMk/>
          <pc:sldMk cId="1535355615" sldId="296"/>
        </pc:sldMkLst>
        <pc:spChg chg="mod">
          <ac:chgData name="Nantanut Prateepsritorn" userId="6ee2defc-f336-4ce8-bab2-c7c9a19538a0" providerId="ADAL" clId="{DA8C53D9-B16A-4B26-BCFD-8926D74BFB27}" dt="2022-09-01T10:37:19.527" v="161" actId="1076"/>
          <ac:spMkLst>
            <pc:docMk/>
            <pc:sldMk cId="1535355615" sldId="296"/>
            <ac:spMk id="3" creationId="{AA746C06-FA54-4764-9F34-E9BF6AC485C9}"/>
          </ac:spMkLst>
        </pc:spChg>
        <pc:spChg chg="add mod">
          <ac:chgData name="Nantanut Prateepsritorn" userId="6ee2defc-f336-4ce8-bab2-c7c9a19538a0" providerId="ADAL" clId="{DA8C53D9-B16A-4B26-BCFD-8926D74BFB27}" dt="2022-09-01T10:37:14.198" v="159"/>
          <ac:spMkLst>
            <pc:docMk/>
            <pc:sldMk cId="1535355615" sldId="296"/>
            <ac:spMk id="9" creationId="{7406E915-0816-4E2D-B653-9CC5F77A0E1E}"/>
          </ac:spMkLst>
        </pc:spChg>
        <pc:spChg chg="add mod">
          <ac:chgData name="Nantanut Prateepsritorn" userId="6ee2defc-f336-4ce8-bab2-c7c9a19538a0" providerId="ADAL" clId="{DA8C53D9-B16A-4B26-BCFD-8926D74BFB27}" dt="2022-09-01T10:37:31.097" v="164"/>
          <ac:spMkLst>
            <pc:docMk/>
            <pc:sldMk cId="1535355615" sldId="296"/>
            <ac:spMk id="10" creationId="{C63AFD53-E15A-45E0-9073-89E66BCA9D06}"/>
          </ac:spMkLst>
        </pc:spChg>
        <pc:spChg chg="mod">
          <ac:chgData name="Nantanut Prateepsritorn" userId="6ee2defc-f336-4ce8-bab2-c7c9a19538a0" providerId="ADAL" clId="{DA8C53D9-B16A-4B26-BCFD-8926D74BFB27}" dt="2022-09-01T10:37:19.527" v="161" actId="1076"/>
          <ac:spMkLst>
            <pc:docMk/>
            <pc:sldMk cId="1535355615" sldId="296"/>
            <ac:spMk id="11" creationId="{7E4FC751-0446-439A-9A91-A3B2618037D0}"/>
          </ac:spMkLst>
        </pc:spChg>
        <pc:picChg chg="mod">
          <ac:chgData name="Nantanut Prateepsritorn" userId="6ee2defc-f336-4ce8-bab2-c7c9a19538a0" providerId="ADAL" clId="{DA8C53D9-B16A-4B26-BCFD-8926D74BFB27}" dt="2022-09-01T10:37:19.527" v="161" actId="1076"/>
          <ac:picMkLst>
            <pc:docMk/>
            <pc:sldMk cId="1535355615" sldId="296"/>
            <ac:picMk id="8" creationId="{0AA71643-59B0-74A2-370D-99A87009D3B5}"/>
          </ac:picMkLst>
        </pc:picChg>
      </pc:sldChg>
      <pc:sldChg chg="del">
        <pc:chgData name="Nantanut Prateepsritorn" userId="6ee2defc-f336-4ce8-bab2-c7c9a19538a0" providerId="ADAL" clId="{DA8C53D9-B16A-4B26-BCFD-8926D74BFB27}" dt="2022-09-01T10:38:39.323" v="224" actId="47"/>
        <pc:sldMkLst>
          <pc:docMk/>
          <pc:sldMk cId="3968829546" sldId="299"/>
        </pc:sldMkLst>
      </pc:sldChg>
      <pc:sldChg chg="addSp delSp modSp mod">
        <pc:chgData name="Nantanut Prateepsritorn" userId="6ee2defc-f336-4ce8-bab2-c7c9a19538a0" providerId="ADAL" clId="{DA8C53D9-B16A-4B26-BCFD-8926D74BFB27}" dt="2022-09-01T10:40:25.179" v="297" actId="20577"/>
        <pc:sldMkLst>
          <pc:docMk/>
          <pc:sldMk cId="994872084" sldId="301"/>
        </pc:sldMkLst>
        <pc:spChg chg="mod">
          <ac:chgData name="Nantanut Prateepsritorn" userId="6ee2defc-f336-4ce8-bab2-c7c9a19538a0" providerId="ADAL" clId="{DA8C53D9-B16A-4B26-BCFD-8926D74BFB27}" dt="2022-09-01T10:38:16.502" v="210" actId="1076"/>
          <ac:spMkLst>
            <pc:docMk/>
            <pc:sldMk cId="994872084" sldId="301"/>
            <ac:spMk id="2" creationId="{B42C7C16-F5DB-4F8D-8F4E-61487B85C15A}"/>
          </ac:spMkLst>
        </pc:spChg>
        <pc:spChg chg="mod">
          <ac:chgData name="Nantanut Prateepsritorn" userId="6ee2defc-f336-4ce8-bab2-c7c9a19538a0" providerId="ADAL" clId="{DA8C53D9-B16A-4B26-BCFD-8926D74BFB27}" dt="2022-09-01T10:38:13.441" v="209" actId="20577"/>
          <ac:spMkLst>
            <pc:docMk/>
            <pc:sldMk cId="994872084" sldId="301"/>
            <ac:spMk id="3" creationId="{AA746C06-FA54-4764-9F34-E9BF6AC485C9}"/>
          </ac:spMkLst>
        </pc:spChg>
        <pc:spChg chg="mod">
          <ac:chgData name="Nantanut Prateepsritorn" userId="6ee2defc-f336-4ce8-bab2-c7c9a19538a0" providerId="ADAL" clId="{DA8C53D9-B16A-4B26-BCFD-8926D74BFB27}" dt="2022-09-01T10:40:25.179" v="297" actId="20577"/>
          <ac:spMkLst>
            <pc:docMk/>
            <pc:sldMk cId="994872084" sldId="301"/>
            <ac:spMk id="7" creationId="{008E4C67-DB88-4359-A098-00870A18291D}"/>
          </ac:spMkLst>
        </pc:spChg>
        <pc:spChg chg="add del mod">
          <ac:chgData name="Nantanut Prateepsritorn" userId="6ee2defc-f336-4ce8-bab2-c7c9a19538a0" providerId="ADAL" clId="{DA8C53D9-B16A-4B26-BCFD-8926D74BFB27}" dt="2022-09-01T10:40:15.651" v="290" actId="478"/>
          <ac:spMkLst>
            <pc:docMk/>
            <pc:sldMk cId="994872084" sldId="301"/>
            <ac:spMk id="10" creationId="{DD6BF660-278C-45AE-B7ED-4594FE688C74}"/>
          </ac:spMkLst>
        </pc:spChg>
        <pc:spChg chg="mod">
          <ac:chgData name="Nantanut Prateepsritorn" userId="6ee2defc-f336-4ce8-bab2-c7c9a19538a0" providerId="ADAL" clId="{DA8C53D9-B16A-4B26-BCFD-8926D74BFB27}" dt="2022-09-01T10:40:22.754" v="295" actId="1076"/>
          <ac:spMkLst>
            <pc:docMk/>
            <pc:sldMk cId="994872084" sldId="301"/>
            <ac:spMk id="11" creationId="{7E4FC751-0446-439A-9A91-A3B2618037D0}"/>
          </ac:spMkLst>
        </pc:spChg>
        <pc:picChg chg="mod">
          <ac:chgData name="Nantanut Prateepsritorn" userId="6ee2defc-f336-4ce8-bab2-c7c9a19538a0" providerId="ADAL" clId="{DA8C53D9-B16A-4B26-BCFD-8926D74BFB27}" dt="2022-09-01T10:40:21.244" v="294" actId="1076"/>
          <ac:picMkLst>
            <pc:docMk/>
            <pc:sldMk cId="994872084" sldId="301"/>
            <ac:picMk id="9" creationId="{D23BA983-1A12-C431-165F-A33CDCE698BC}"/>
          </ac:picMkLst>
        </pc:picChg>
      </pc:sldChg>
      <pc:sldChg chg="addSp modSp mod">
        <pc:chgData name="Nantanut Prateepsritorn" userId="6ee2defc-f336-4ce8-bab2-c7c9a19538a0" providerId="ADAL" clId="{DA8C53D9-B16A-4B26-BCFD-8926D74BFB27}" dt="2022-09-01T10:36:45.754" v="132" actId="1076"/>
        <pc:sldMkLst>
          <pc:docMk/>
          <pc:sldMk cId="3276321543" sldId="303"/>
        </pc:sldMkLst>
        <pc:spChg chg="mod">
          <ac:chgData name="Nantanut Prateepsritorn" userId="6ee2defc-f336-4ce8-bab2-c7c9a19538a0" providerId="ADAL" clId="{DA8C53D9-B16A-4B26-BCFD-8926D74BFB27}" dt="2022-09-01T10:36:43.659" v="131" actId="1076"/>
          <ac:spMkLst>
            <pc:docMk/>
            <pc:sldMk cId="3276321543" sldId="303"/>
            <ac:spMk id="3" creationId="{19D44CE6-D05A-ABAE-532E-A4D9D7956C0F}"/>
          </ac:spMkLst>
        </pc:spChg>
        <pc:spChg chg="add mod">
          <ac:chgData name="Nantanut Prateepsritorn" userId="6ee2defc-f336-4ce8-bab2-c7c9a19538a0" providerId="ADAL" clId="{DA8C53D9-B16A-4B26-BCFD-8926D74BFB27}" dt="2022-09-01T10:36:45.754" v="132" actId="1076"/>
          <ac:spMkLst>
            <pc:docMk/>
            <pc:sldMk cId="3276321543" sldId="303"/>
            <ac:spMk id="10" creationId="{1701D054-EC66-4052-A7F4-ADA1F946809B}"/>
          </ac:spMkLst>
        </pc:spChg>
      </pc:sldChg>
      <pc:sldChg chg="addSp delSp modSp mod">
        <pc:chgData name="Nantanut Prateepsritorn" userId="6ee2defc-f336-4ce8-bab2-c7c9a19538a0" providerId="ADAL" clId="{DA8C53D9-B16A-4B26-BCFD-8926D74BFB27}" dt="2022-09-01T10:39:50.376" v="271" actId="1076"/>
        <pc:sldMkLst>
          <pc:docMk/>
          <pc:sldMk cId="1069059472" sldId="304"/>
        </pc:sldMkLst>
        <pc:spChg chg="del">
          <ac:chgData name="Nantanut Prateepsritorn" userId="6ee2defc-f336-4ce8-bab2-c7c9a19538a0" providerId="ADAL" clId="{DA8C53D9-B16A-4B26-BCFD-8926D74BFB27}" dt="2022-09-01T10:39:48.046" v="270" actId="478"/>
          <ac:spMkLst>
            <pc:docMk/>
            <pc:sldMk cId="1069059472" sldId="304"/>
            <ac:spMk id="2" creationId="{20AFB1A4-8770-F8D9-3B02-C3C74623ADAF}"/>
          </ac:spMkLst>
        </pc:spChg>
        <pc:spChg chg="del">
          <ac:chgData name="Nantanut Prateepsritorn" userId="6ee2defc-f336-4ce8-bab2-c7c9a19538a0" providerId="ADAL" clId="{DA8C53D9-B16A-4B26-BCFD-8926D74BFB27}" dt="2022-09-01T10:39:45.519" v="268" actId="478"/>
          <ac:spMkLst>
            <pc:docMk/>
            <pc:sldMk cId="1069059472" sldId="304"/>
            <ac:spMk id="3" creationId="{AB5870CE-88A8-2B81-082F-207E3F34D892}"/>
          </ac:spMkLst>
        </pc:spChg>
        <pc:spChg chg="add mod">
          <ac:chgData name="Nantanut Prateepsritorn" userId="6ee2defc-f336-4ce8-bab2-c7c9a19538a0" providerId="ADAL" clId="{DA8C53D9-B16A-4B26-BCFD-8926D74BFB27}" dt="2022-09-01T10:39:50.376" v="271" actId="1076"/>
          <ac:spMkLst>
            <pc:docMk/>
            <pc:sldMk cId="1069059472" sldId="304"/>
            <ac:spMk id="11" creationId="{4CFD237E-1A99-4BF5-9E9D-0A7400C13EAC}"/>
          </ac:spMkLst>
        </pc:spChg>
        <pc:spChg chg="add mod">
          <ac:chgData name="Nantanut Prateepsritorn" userId="6ee2defc-f336-4ce8-bab2-c7c9a19538a0" providerId="ADAL" clId="{DA8C53D9-B16A-4B26-BCFD-8926D74BFB27}" dt="2022-09-01T10:39:50.376" v="271" actId="1076"/>
          <ac:spMkLst>
            <pc:docMk/>
            <pc:sldMk cId="1069059472" sldId="304"/>
            <ac:spMk id="12" creationId="{A3A28740-12A6-4C3C-B42E-E25B5DFA8E5A}"/>
          </ac:spMkLst>
        </pc:spChg>
        <pc:spChg chg="add del mod">
          <ac:chgData name="Nantanut Prateepsritorn" userId="6ee2defc-f336-4ce8-bab2-c7c9a19538a0" providerId="ADAL" clId="{DA8C53D9-B16A-4B26-BCFD-8926D74BFB27}" dt="2022-09-01T10:39:47.135" v="269" actId="478"/>
          <ac:spMkLst>
            <pc:docMk/>
            <pc:sldMk cId="1069059472" sldId="304"/>
            <ac:spMk id="13" creationId="{368300CC-6367-43C7-8679-DA7FF35E0D73}"/>
          </ac:spMkLst>
        </pc:spChg>
      </pc:sldChg>
      <pc:sldChg chg="modSp mod">
        <pc:chgData name="Nantanut Prateepsritorn" userId="6ee2defc-f336-4ce8-bab2-c7c9a19538a0" providerId="ADAL" clId="{DA8C53D9-B16A-4B26-BCFD-8926D74BFB27}" dt="2022-09-01T10:58:37.047" v="345" actId="207"/>
        <pc:sldMkLst>
          <pc:docMk/>
          <pc:sldMk cId="406423983" sldId="305"/>
        </pc:sldMkLst>
        <pc:spChg chg="mod">
          <ac:chgData name="Nantanut Prateepsritorn" userId="6ee2defc-f336-4ce8-bab2-c7c9a19538a0" providerId="ADAL" clId="{DA8C53D9-B16A-4B26-BCFD-8926D74BFB27}" dt="2022-09-01T10:34:58.365" v="13" actId="1076"/>
          <ac:spMkLst>
            <pc:docMk/>
            <pc:sldMk cId="406423983" sldId="305"/>
            <ac:spMk id="5" creationId="{78FBE68B-5C61-4BE7-95AF-CA5ADC976722}"/>
          </ac:spMkLst>
        </pc:spChg>
        <pc:spChg chg="mod">
          <ac:chgData name="Nantanut Prateepsritorn" userId="6ee2defc-f336-4ce8-bab2-c7c9a19538a0" providerId="ADAL" clId="{DA8C53D9-B16A-4B26-BCFD-8926D74BFB27}" dt="2022-09-01T10:34:58.365" v="13" actId="1076"/>
          <ac:spMkLst>
            <pc:docMk/>
            <pc:sldMk cId="406423983" sldId="305"/>
            <ac:spMk id="7" creationId="{6D01246E-29AF-4815-A730-BB853365673C}"/>
          </ac:spMkLst>
        </pc:spChg>
        <pc:graphicFrameChg chg="mod modGraphic">
          <ac:chgData name="Nantanut Prateepsritorn" userId="6ee2defc-f336-4ce8-bab2-c7c9a19538a0" providerId="ADAL" clId="{DA8C53D9-B16A-4B26-BCFD-8926D74BFB27}" dt="2022-09-01T10:58:37.047" v="345" actId="207"/>
          <ac:graphicFrameMkLst>
            <pc:docMk/>
            <pc:sldMk cId="406423983" sldId="305"/>
            <ac:graphicFrameMk id="4" creationId="{403405AB-3C45-46EF-803A-647B28FEDDCD}"/>
          </ac:graphicFrameMkLst>
        </pc:graphicFrameChg>
      </pc:sldChg>
      <pc:sldChg chg="modSp mod">
        <pc:chgData name="Nantanut Prateepsritorn" userId="6ee2defc-f336-4ce8-bab2-c7c9a19538a0" providerId="ADAL" clId="{DA8C53D9-B16A-4B26-BCFD-8926D74BFB27}" dt="2022-09-01T10:41:05.961" v="318" actId="14734"/>
        <pc:sldMkLst>
          <pc:docMk/>
          <pc:sldMk cId="3244555475" sldId="306"/>
        </pc:sldMkLst>
        <pc:graphicFrameChg chg="modGraphic">
          <ac:chgData name="Nantanut Prateepsritorn" userId="6ee2defc-f336-4ce8-bab2-c7c9a19538a0" providerId="ADAL" clId="{DA8C53D9-B16A-4B26-BCFD-8926D74BFB27}" dt="2022-09-01T10:41:05.961" v="318" actId="14734"/>
          <ac:graphicFrameMkLst>
            <pc:docMk/>
            <pc:sldMk cId="3244555475" sldId="306"/>
            <ac:graphicFrameMk id="6" creationId="{C98EDB11-4DB2-4EE1-AFAC-AA8C34E92589}"/>
          </ac:graphicFrameMkLst>
        </pc:graphicFrameChg>
      </pc:sldChg>
      <pc:sldChg chg="del">
        <pc:chgData name="Nantanut Prateepsritorn" userId="6ee2defc-f336-4ce8-bab2-c7c9a19538a0" providerId="ADAL" clId="{DA8C53D9-B16A-4B26-BCFD-8926D74BFB27}" dt="2022-09-01T10:38:38.278" v="223" actId="47"/>
        <pc:sldMkLst>
          <pc:docMk/>
          <pc:sldMk cId="1019929474" sldId="307"/>
        </pc:sldMkLst>
      </pc:sldChg>
      <pc:sldChg chg="modSp del mod">
        <pc:chgData name="Nantanut Prateepsritorn" userId="6ee2defc-f336-4ce8-bab2-c7c9a19538a0" providerId="ADAL" clId="{DA8C53D9-B16A-4B26-BCFD-8926D74BFB27}" dt="2022-09-01T11:39:46.977" v="375" actId="47"/>
        <pc:sldMkLst>
          <pc:docMk/>
          <pc:sldMk cId="3603093037" sldId="308"/>
        </pc:sldMkLst>
        <pc:spChg chg="mod">
          <ac:chgData name="Nantanut Prateepsritorn" userId="6ee2defc-f336-4ce8-bab2-c7c9a19538a0" providerId="ADAL" clId="{DA8C53D9-B16A-4B26-BCFD-8926D74BFB27}" dt="2022-09-01T10:35:48.340" v="86" actId="1076"/>
          <ac:spMkLst>
            <pc:docMk/>
            <pc:sldMk cId="3603093037" sldId="308"/>
            <ac:spMk id="3" creationId="{7A5C9BF0-1289-41B2-A0A5-6ABDE8EA1042}"/>
          </ac:spMkLst>
        </pc:spChg>
        <pc:spChg chg="mod">
          <ac:chgData name="Nantanut Prateepsritorn" userId="6ee2defc-f336-4ce8-bab2-c7c9a19538a0" providerId="ADAL" clId="{DA8C53D9-B16A-4B26-BCFD-8926D74BFB27}" dt="2022-09-01T10:35:50.019" v="87" actId="1076"/>
          <ac:spMkLst>
            <pc:docMk/>
            <pc:sldMk cId="3603093037" sldId="308"/>
            <ac:spMk id="9" creationId="{88633633-0433-4560-A241-9AD2211BAE0E}"/>
          </ac:spMkLst>
        </pc:spChg>
        <pc:spChg chg="mod">
          <ac:chgData name="Nantanut Prateepsritorn" userId="6ee2defc-f336-4ce8-bab2-c7c9a19538a0" providerId="ADAL" clId="{DA8C53D9-B16A-4B26-BCFD-8926D74BFB27}" dt="2022-09-01T10:36:11.822" v="119" actId="1076"/>
          <ac:spMkLst>
            <pc:docMk/>
            <pc:sldMk cId="3603093037" sldId="308"/>
            <ac:spMk id="13" creationId="{488959FA-C740-42E8-A8EA-378077D9AB88}"/>
          </ac:spMkLst>
        </pc:spChg>
        <pc:spChg chg="mod">
          <ac:chgData name="Nantanut Prateepsritorn" userId="6ee2defc-f336-4ce8-bab2-c7c9a19538a0" providerId="ADAL" clId="{DA8C53D9-B16A-4B26-BCFD-8926D74BFB27}" dt="2022-09-01T10:36:15.945" v="121" actId="207"/>
          <ac:spMkLst>
            <pc:docMk/>
            <pc:sldMk cId="3603093037" sldId="308"/>
            <ac:spMk id="15" creationId="{265BB4D4-E235-4682-B50E-1A8364405CAA}"/>
          </ac:spMkLst>
        </pc:spChg>
        <pc:picChg chg="mod">
          <ac:chgData name="Nantanut Prateepsritorn" userId="6ee2defc-f336-4ce8-bab2-c7c9a19538a0" providerId="ADAL" clId="{DA8C53D9-B16A-4B26-BCFD-8926D74BFB27}" dt="2022-09-01T10:35:55.069" v="90" actId="1076"/>
          <ac:picMkLst>
            <pc:docMk/>
            <pc:sldMk cId="3603093037" sldId="308"/>
            <ac:picMk id="11" creationId="{A9DAE614-AADE-45E7-AC5B-B2D94FEFCCAF}"/>
          </ac:picMkLst>
        </pc:picChg>
      </pc:sldChg>
      <pc:sldChg chg="new del">
        <pc:chgData name="Nantanut Prateepsritorn" userId="6ee2defc-f336-4ce8-bab2-c7c9a19538a0" providerId="ADAL" clId="{DA8C53D9-B16A-4B26-BCFD-8926D74BFB27}" dt="2022-09-01T10:39:58.091" v="274" actId="47"/>
        <pc:sldMkLst>
          <pc:docMk/>
          <pc:sldMk cId="3597994985" sldId="309"/>
        </pc:sldMkLst>
      </pc:sldChg>
      <pc:sldChg chg="delSp modSp add mod">
        <pc:chgData name="Nantanut Prateepsritorn" userId="6ee2defc-f336-4ce8-bab2-c7c9a19538a0" providerId="ADAL" clId="{DA8C53D9-B16A-4B26-BCFD-8926D74BFB27}" dt="2022-09-01T10:40:27.644" v="298" actId="6549"/>
        <pc:sldMkLst>
          <pc:docMk/>
          <pc:sldMk cId="2233291999" sldId="310"/>
        </pc:sldMkLst>
        <pc:spChg chg="del">
          <ac:chgData name="Nantanut Prateepsritorn" userId="6ee2defc-f336-4ce8-bab2-c7c9a19538a0" providerId="ADAL" clId="{DA8C53D9-B16A-4B26-BCFD-8926D74BFB27}" dt="2022-09-01T10:40:01.009" v="275" actId="478"/>
          <ac:spMkLst>
            <pc:docMk/>
            <pc:sldMk cId="2233291999" sldId="310"/>
            <ac:spMk id="7" creationId="{008E4C67-DB88-4359-A098-00870A18291D}"/>
          </ac:spMkLst>
        </pc:spChg>
        <pc:spChg chg="mod">
          <ac:chgData name="Nantanut Prateepsritorn" userId="6ee2defc-f336-4ce8-bab2-c7c9a19538a0" providerId="ADAL" clId="{DA8C53D9-B16A-4B26-BCFD-8926D74BFB27}" dt="2022-09-01T10:40:27.644" v="298" actId="6549"/>
          <ac:spMkLst>
            <pc:docMk/>
            <pc:sldMk cId="2233291999" sldId="310"/>
            <ac:spMk id="10" creationId="{DD6BF660-278C-45AE-B7ED-4594FE688C74}"/>
          </ac:spMkLst>
        </pc:spChg>
        <pc:spChg chg="mod">
          <ac:chgData name="Nantanut Prateepsritorn" userId="6ee2defc-f336-4ce8-bab2-c7c9a19538a0" providerId="ADAL" clId="{DA8C53D9-B16A-4B26-BCFD-8926D74BFB27}" dt="2022-09-01T10:40:09.154" v="287" actId="1076"/>
          <ac:spMkLst>
            <pc:docMk/>
            <pc:sldMk cId="2233291999" sldId="310"/>
            <ac:spMk id="11" creationId="{7E4FC751-0446-439A-9A91-A3B2618037D0}"/>
          </ac:spMkLst>
        </pc:spChg>
        <pc:picChg chg="del">
          <ac:chgData name="Nantanut Prateepsritorn" userId="6ee2defc-f336-4ce8-bab2-c7c9a19538a0" providerId="ADAL" clId="{DA8C53D9-B16A-4B26-BCFD-8926D74BFB27}" dt="2022-09-01T10:40:07.734" v="286" actId="478"/>
          <ac:picMkLst>
            <pc:docMk/>
            <pc:sldMk cId="2233291999" sldId="310"/>
            <ac:picMk id="9" creationId="{D23BA983-1A12-C431-165F-A33CDCE698BC}"/>
          </ac:picMkLst>
        </pc:picChg>
      </pc:sldChg>
      <pc:sldChg chg="modSp new mod">
        <pc:chgData name="Nantanut Prateepsritorn" userId="6ee2defc-f336-4ce8-bab2-c7c9a19538a0" providerId="ADAL" clId="{DA8C53D9-B16A-4B26-BCFD-8926D74BFB27}" dt="2022-09-01T10:58:18.083" v="337" actId="20577"/>
        <pc:sldMkLst>
          <pc:docMk/>
          <pc:sldMk cId="1259842079" sldId="311"/>
        </pc:sldMkLst>
        <pc:spChg chg="mod">
          <ac:chgData name="Nantanut Prateepsritorn" userId="6ee2defc-f336-4ce8-bab2-c7c9a19538a0" providerId="ADAL" clId="{DA8C53D9-B16A-4B26-BCFD-8926D74BFB27}" dt="2022-09-01T10:58:18.083" v="337" actId="20577"/>
          <ac:spMkLst>
            <pc:docMk/>
            <pc:sldMk cId="1259842079" sldId="311"/>
            <ac:spMk id="4" creationId="{1A34EB00-DC5D-4EFD-A511-36C84DC49ACE}"/>
          </ac:spMkLst>
        </pc:spChg>
      </pc:sldChg>
      <pc:sldChg chg="addSp modSp new del mod modAnim">
        <pc:chgData name="Nantanut Prateepsritorn" userId="6ee2defc-f336-4ce8-bab2-c7c9a19538a0" providerId="ADAL" clId="{DA8C53D9-B16A-4B26-BCFD-8926D74BFB27}" dt="2022-09-01T11:39:39.795" v="374" actId="47"/>
        <pc:sldMkLst>
          <pc:docMk/>
          <pc:sldMk cId="176892704" sldId="312"/>
        </pc:sldMkLst>
        <pc:picChg chg="add mod">
          <ac:chgData name="Nantanut Prateepsritorn" userId="6ee2defc-f336-4ce8-bab2-c7c9a19538a0" providerId="ADAL" clId="{DA8C53D9-B16A-4B26-BCFD-8926D74BFB27}" dt="2022-09-01T10:59:23.382" v="349" actId="1076"/>
          <ac:picMkLst>
            <pc:docMk/>
            <pc:sldMk cId="176892704" sldId="312"/>
            <ac:picMk id="6" creationId="{79FBFEAE-40F5-469D-B8F7-3CDB7011D042}"/>
          </ac:picMkLst>
        </pc:picChg>
      </pc:sldChg>
      <pc:sldChg chg="addSp delSp modSp new del mod">
        <pc:chgData name="Nantanut Prateepsritorn" userId="6ee2defc-f336-4ce8-bab2-c7c9a19538a0" providerId="ADAL" clId="{DA8C53D9-B16A-4B26-BCFD-8926D74BFB27}" dt="2022-09-01T11:44:15.022" v="482" actId="47"/>
        <pc:sldMkLst>
          <pc:docMk/>
          <pc:sldMk cId="1599076647" sldId="313"/>
        </pc:sldMkLst>
        <pc:spChg chg="mod">
          <ac:chgData name="Nantanut Prateepsritorn" userId="6ee2defc-f336-4ce8-bab2-c7c9a19538a0" providerId="ADAL" clId="{DA8C53D9-B16A-4B26-BCFD-8926D74BFB27}" dt="2022-09-01T11:35:39.080" v="373" actId="20577"/>
          <ac:spMkLst>
            <pc:docMk/>
            <pc:sldMk cId="1599076647" sldId="313"/>
            <ac:spMk id="4" creationId="{EB6F33C2-8255-4D1C-AA3F-B67E39A27F5C}"/>
          </ac:spMkLst>
        </pc:spChg>
        <pc:spChg chg="add del mod">
          <ac:chgData name="Nantanut Prateepsritorn" userId="6ee2defc-f336-4ce8-bab2-c7c9a19538a0" providerId="ADAL" clId="{DA8C53D9-B16A-4B26-BCFD-8926D74BFB27}" dt="2022-09-01T11:43:41.804" v="478" actId="21"/>
          <ac:spMkLst>
            <pc:docMk/>
            <pc:sldMk cId="1599076647" sldId="313"/>
            <ac:spMk id="5" creationId="{F324A9E6-62C6-4063-B55D-A8C136039DE4}"/>
          </ac:spMkLst>
        </pc:spChg>
      </pc:sldChg>
      <pc:sldChg chg="addSp modSp new mod">
        <pc:chgData name="Nantanut Prateepsritorn" userId="6ee2defc-f336-4ce8-bab2-c7c9a19538a0" providerId="ADAL" clId="{DA8C53D9-B16A-4B26-BCFD-8926D74BFB27}" dt="2022-09-01T11:45:08.559" v="483" actId="1076"/>
        <pc:sldMkLst>
          <pc:docMk/>
          <pc:sldMk cId="1772744344" sldId="314"/>
        </pc:sldMkLst>
        <pc:spChg chg="add mod">
          <ac:chgData name="Nantanut Prateepsritorn" userId="6ee2defc-f336-4ce8-bab2-c7c9a19538a0" providerId="ADAL" clId="{DA8C53D9-B16A-4B26-BCFD-8926D74BFB27}" dt="2022-09-01T11:45:08.559" v="483" actId="1076"/>
          <ac:spMkLst>
            <pc:docMk/>
            <pc:sldMk cId="1772744344" sldId="314"/>
            <ac:spMk id="6" creationId="{17DBF6BC-C095-46CD-85D7-031BF9C24DCE}"/>
          </ac:spMkLst>
        </pc:spChg>
      </pc:sldChg>
      <pc:sldChg chg="addSp delSp modSp new del mod">
        <pc:chgData name="Nantanut Prateepsritorn" userId="6ee2defc-f336-4ce8-bab2-c7c9a19538a0" providerId="ADAL" clId="{DA8C53D9-B16A-4B26-BCFD-8926D74BFB27}" dt="2022-09-01T11:43:38.742" v="477" actId="47"/>
        <pc:sldMkLst>
          <pc:docMk/>
          <pc:sldMk cId="3162357003" sldId="314"/>
        </pc:sldMkLst>
        <pc:spChg chg="del">
          <ac:chgData name="Nantanut Prateepsritorn" userId="6ee2defc-f336-4ce8-bab2-c7c9a19538a0" providerId="ADAL" clId="{DA8C53D9-B16A-4B26-BCFD-8926D74BFB27}" dt="2022-09-01T11:43:22.204" v="474" actId="478"/>
          <ac:spMkLst>
            <pc:docMk/>
            <pc:sldMk cId="3162357003" sldId="314"/>
            <ac:spMk id="2" creationId="{BA680FD2-C283-44D8-9D1E-86088FC2140E}"/>
          </ac:spMkLst>
        </pc:spChg>
        <pc:spChg chg="mod">
          <ac:chgData name="Nantanut Prateepsritorn" userId="6ee2defc-f336-4ce8-bab2-c7c9a19538a0" providerId="ADAL" clId="{DA8C53D9-B16A-4B26-BCFD-8926D74BFB27}" dt="2022-09-01T11:43:20.072" v="473" actId="1076"/>
          <ac:spMkLst>
            <pc:docMk/>
            <pc:sldMk cId="3162357003" sldId="314"/>
            <ac:spMk id="3" creationId="{4A6E3A3A-F580-4BF4-A058-6E42936E25FF}"/>
          </ac:spMkLst>
        </pc:spChg>
        <pc:spChg chg="add">
          <ac:chgData name="Nantanut Prateepsritorn" userId="6ee2defc-f336-4ce8-bab2-c7c9a19538a0" providerId="ADAL" clId="{DA8C53D9-B16A-4B26-BCFD-8926D74BFB27}" dt="2022-09-01T11:43:09.288" v="449" actId="11529"/>
          <ac:spMkLst>
            <pc:docMk/>
            <pc:sldMk cId="3162357003" sldId="314"/>
            <ac:spMk id="4" creationId="{520DA26D-86F8-43AA-875D-0731271CFA01}"/>
          </ac:spMkLst>
        </pc:spChg>
        <pc:picChg chg="add del">
          <ac:chgData name="Nantanut Prateepsritorn" userId="6ee2defc-f336-4ce8-bab2-c7c9a19538a0" providerId="ADAL" clId="{DA8C53D9-B16A-4B26-BCFD-8926D74BFB27}" dt="2022-09-01T11:43:27.565" v="476" actId="22"/>
          <ac:picMkLst>
            <pc:docMk/>
            <pc:sldMk cId="3162357003" sldId="314"/>
            <ac:picMk id="6" creationId="{42551C1F-D426-4999-A882-F61D439CF93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07F8D74-6F29-4D71-9BB6-F4458829C9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791F628D-90E2-4F68-B2E2-0F25C73563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9919C8-7E38-405E-9526-CB198CA979DD}" type="datetimeFigureOut">
              <a:rPr lang="de-DE" smtClean="0"/>
              <a:t>01.09.2022</a:t>
            </a:fld>
            <a:endParaRPr lang="de-DE"/>
          </a:p>
        </p:txBody>
      </p:sp>
      <p:sp>
        <p:nvSpPr>
          <p:cNvPr id="4" name="Fußzeilenplatzhalter 3">
            <a:extLst>
              <a:ext uri="{FF2B5EF4-FFF2-40B4-BE49-F238E27FC236}">
                <a16:creationId xmlns:a16="http://schemas.microsoft.com/office/drawing/2014/main" id="{D5C3B8E1-BA8F-4433-B87D-955FDB17987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A3B312FB-B258-4142-AAA4-A98E3106FC5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48EB280-6282-4CDD-A9E6-BCF203EEAD8B}" type="slidenum">
              <a:rPr lang="de-DE" smtClean="0"/>
              <a:t>‹#›</a:t>
            </a:fld>
            <a:endParaRPr lang="de-DE"/>
          </a:p>
        </p:txBody>
      </p:sp>
    </p:spTree>
    <p:extLst>
      <p:ext uri="{BB962C8B-B14F-4D97-AF65-F5344CB8AC3E}">
        <p14:creationId xmlns:p14="http://schemas.microsoft.com/office/powerpoint/2010/main" val="16262770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ußzeilenplatzhalter 5"/>
          <p:cNvSpPr>
            <a:spLocks noGrp="1"/>
          </p:cNvSpPr>
          <p:nvPr>
            <p:ph type="ftr" sz="quarter" idx="4"/>
          </p:nvPr>
        </p:nvSpPr>
        <p:spPr>
          <a:xfrm>
            <a:off x="1268761" y="8820474"/>
            <a:ext cx="5144482" cy="216024"/>
          </a:xfrm>
          <a:prstGeom prst="rect">
            <a:avLst/>
          </a:prstGeom>
        </p:spPr>
        <p:txBody>
          <a:bodyPr vert="horz" lIns="0" tIns="0" rIns="0" bIns="0" rtlCol="0" anchor="b"/>
          <a:lstStyle>
            <a:lvl1pPr>
              <a:defRPr lang="de-DE" sz="1000" b="0">
                <a:solidFill>
                  <a:schemeClr val="tx1"/>
                </a:solidFill>
              </a:defRPr>
            </a:lvl1pPr>
          </a:lstStyle>
          <a:p>
            <a:pPr defTabSz="914377"/>
            <a:endParaRPr lang="de-DE"/>
          </a:p>
        </p:txBody>
      </p:sp>
      <p:sp>
        <p:nvSpPr>
          <p:cNvPr id="7" name="Foliennummernplatzhalter 6"/>
          <p:cNvSpPr>
            <a:spLocks noGrp="1"/>
          </p:cNvSpPr>
          <p:nvPr>
            <p:ph type="sldNum" sz="quarter" idx="5"/>
          </p:nvPr>
        </p:nvSpPr>
        <p:spPr>
          <a:xfrm>
            <a:off x="487785" y="8820474"/>
            <a:ext cx="648072" cy="207855"/>
          </a:xfrm>
          <a:prstGeom prst="rect">
            <a:avLst/>
          </a:prstGeom>
        </p:spPr>
        <p:txBody>
          <a:bodyPr vert="horz" lIns="0" tIns="0" rIns="0" bIns="0" rtlCol="0" anchor="b"/>
          <a:lstStyle>
            <a:lvl1pPr>
              <a:defRPr lang="de-DE" sz="1000" b="0" smtClean="0">
                <a:solidFill>
                  <a:schemeClr val="tx1"/>
                </a:solidFill>
              </a:defRPr>
            </a:lvl1pPr>
          </a:lstStyle>
          <a:p>
            <a:pPr defTabSz="914377"/>
            <a:fld id="{28182E2C-AC48-45A1-A539-1D63FC6BDE45}" type="slidenum">
              <a:rPr lang="de-DE" smtClean="0"/>
              <a:pPr defTabSz="914377"/>
              <a:t>‹#›</a:t>
            </a:fld>
            <a:endParaRPr lang="de-DE"/>
          </a:p>
        </p:txBody>
      </p:sp>
      <p:sp>
        <p:nvSpPr>
          <p:cNvPr id="9" name="Notes Placeholder 8"/>
          <p:cNvSpPr>
            <a:spLocks noGrp="1"/>
          </p:cNvSpPr>
          <p:nvPr>
            <p:ph type="body" sz="quarter" idx="3"/>
          </p:nvPr>
        </p:nvSpPr>
        <p:spPr>
          <a:xfrm>
            <a:off x="487785" y="3059832"/>
            <a:ext cx="5925457" cy="5625381"/>
          </a:xfrm>
          <a:prstGeom prst="rect">
            <a:avLst/>
          </a:prstGeom>
        </p:spPr>
        <p:txBody>
          <a:bodyPr vert="horz" lIns="0" tIns="36000" rIns="0" bIns="0" rtlCol="0"/>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Click to edit Master text styles</a:t>
            </a:r>
          </a:p>
          <a:p>
            <a:pPr marL="180000" marR="0" lvl="1" indent="-180000" algn="l" defTabSz="914400" rtl="0" eaLnBrk="1" fontAlgn="auto" latinLnBrk="0" hangingPunct="1">
              <a:lnSpc>
                <a:spcPct val="100000"/>
              </a:lnSpc>
              <a:spcBef>
                <a:spcPts val="300"/>
              </a:spcBef>
              <a:spcAft>
                <a:spcPts val="300"/>
              </a:spcAft>
              <a:buClr>
                <a:srgbClr val="52328F"/>
              </a:buClr>
              <a:buSzTx/>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Second level</a:t>
            </a:r>
          </a:p>
          <a:p>
            <a:pPr marL="360000" marR="0" lvl="2" indent="-180000" algn="l" defTabSz="914400" rtl="0" eaLnBrk="1" fontAlgn="auto" latinLnBrk="0" hangingPunct="1">
              <a:lnSpc>
                <a:spcPct val="100000"/>
              </a:lnSpc>
              <a:spcBef>
                <a:spcPts val="300"/>
              </a:spcBef>
              <a:spcAft>
                <a:spcPts val="300"/>
              </a:spcAft>
              <a:buClr>
                <a:srgbClr val="52328F"/>
              </a:buClr>
              <a:buSzTx/>
              <a:buFont typeface="Symbol" panose="05050102010706020507" pitchFamily="18" charset="2"/>
              <a:buChar char="-"/>
              <a:tabLst/>
              <a:defRPr/>
            </a:pPr>
            <a:r>
              <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Third level</a:t>
            </a:r>
          </a:p>
          <a:p>
            <a:pPr marL="538163" marR="0" lvl="3" indent="-180000" algn="l" defTabSz="914400" rtl="0" eaLnBrk="1" fontAlgn="auto" latinLnBrk="0" hangingPunct="1">
              <a:lnSpc>
                <a:spcPct val="100000"/>
              </a:lnSpc>
              <a:spcBef>
                <a:spcPts val="300"/>
              </a:spcBef>
              <a:spcAft>
                <a:spcPts val="300"/>
              </a:spcAft>
              <a:buClr>
                <a:srgbClr val="28BECD"/>
              </a:buClr>
              <a:buSzTx/>
              <a:buFont typeface="Symbol" panose="05050102010706020507" pitchFamily="18" charset="2"/>
              <a:buChar char="-"/>
              <a:tabLst/>
              <a:defRPr/>
            </a:pPr>
            <a:r>
              <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Fourth level</a:t>
            </a:r>
          </a:p>
          <a:p>
            <a:pPr marL="720725" marR="0" lvl="4" indent="-180000" algn="l" defTabSz="914400" rtl="0" eaLnBrk="1" fontAlgn="auto" latinLnBrk="0" hangingPunct="1">
              <a:lnSpc>
                <a:spcPct val="100000"/>
              </a:lnSpc>
              <a:spcBef>
                <a:spcPts val="300"/>
              </a:spcBef>
              <a:spcAft>
                <a:spcPts val="300"/>
              </a:spcAft>
              <a:buClr>
                <a:srgbClr val="28BECD"/>
              </a:buClr>
              <a:buSzTx/>
              <a:buFont typeface="Symbol" panose="05050102010706020507" pitchFamily="18" charset="2"/>
              <a:buChar char="-"/>
              <a:tabLst/>
              <a:defRPr/>
            </a:pPr>
            <a:r>
              <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rPr>
              <a:t>Fifth level</a:t>
            </a:r>
            <a:endParaRPr kumimoji="0" lang="de-DE" sz="1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0" name="Slide Image Placeholder 9"/>
          <p:cNvSpPr>
            <a:spLocks noGrp="1" noRot="1" noChangeAspect="1"/>
          </p:cNvSpPr>
          <p:nvPr>
            <p:ph type="sldImg" idx="2"/>
          </p:nvPr>
        </p:nvSpPr>
        <p:spPr>
          <a:xfrm>
            <a:off x="487363" y="357188"/>
            <a:ext cx="4512734" cy="2538413"/>
          </a:xfrm>
          <a:prstGeom prst="rect">
            <a:avLst/>
          </a:prstGeom>
          <a:noFill/>
          <a:ln w="12700">
            <a:solidFill>
              <a:prstClr val="black"/>
            </a:solidFill>
          </a:ln>
        </p:spPr>
        <p:txBody>
          <a:bodyPr vert="horz" lIns="91440" tIns="45720" rIns="91440" bIns="45720" rtlCol="0" anchor="ctr"/>
          <a:lstStyle/>
          <a:p>
            <a:endParaRPr lang="de-DE"/>
          </a:p>
        </p:txBody>
      </p:sp>
    </p:spTree>
    <p:extLst>
      <p:ext uri="{BB962C8B-B14F-4D97-AF65-F5344CB8AC3E}">
        <p14:creationId xmlns:p14="http://schemas.microsoft.com/office/powerpoint/2010/main" val="1337837349"/>
      </p:ext>
    </p:extLst>
  </p:cSld>
  <p:clrMap bg1="lt1" tx1="dk1" bg2="lt2" tx2="dk2" accent1="accent1" accent2="accent2" accent3="accent3" accent4="accent4" accent5="accent5" accent6="accent6" hlink="hlink" folHlink="folHlink"/>
  <p:notesStyle>
    <a:lvl1pPr marL="0" marR="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sz="1200" kern="1200">
        <a:solidFill>
          <a:schemeClr val="tx1"/>
        </a:solidFill>
        <a:latin typeface="+mn-lt"/>
        <a:ea typeface="+mn-ea"/>
        <a:cs typeface="+mn-cs"/>
      </a:defRPr>
    </a:lvl1pPr>
    <a:lvl2pPr marL="180000" marR="0" indent="-180000" algn="l" defTabSz="914400" rtl="0" eaLnBrk="1" fontAlgn="auto" latinLnBrk="0" hangingPunct="1">
      <a:lnSpc>
        <a:spcPct val="100000"/>
      </a:lnSpc>
      <a:spcBef>
        <a:spcPts val="300"/>
      </a:spcBef>
      <a:spcAft>
        <a:spcPts val="300"/>
      </a:spcAft>
      <a:buClr>
        <a:srgbClr val="52328F"/>
      </a:buClr>
      <a:buSzTx/>
      <a:buFont typeface="Wingdings" panose="05000000000000000000" pitchFamily="2" charset="2"/>
      <a:buChar char=""/>
      <a:tabLst/>
      <a:defRPr sz="1200" kern="1200">
        <a:solidFill>
          <a:schemeClr val="tx1"/>
        </a:solidFill>
        <a:latin typeface="+mn-lt"/>
        <a:ea typeface="+mn-ea"/>
        <a:cs typeface="+mn-cs"/>
      </a:defRPr>
    </a:lvl2pPr>
    <a:lvl3pPr marL="360000" marR="0" indent="-180000" algn="l" defTabSz="914400" rtl="0" eaLnBrk="1" fontAlgn="auto" latinLnBrk="0" hangingPunct="1">
      <a:lnSpc>
        <a:spcPct val="100000"/>
      </a:lnSpc>
      <a:spcBef>
        <a:spcPts val="300"/>
      </a:spcBef>
      <a:spcAft>
        <a:spcPts val="300"/>
      </a:spcAft>
      <a:buClr>
        <a:srgbClr val="52328F"/>
      </a:buClr>
      <a:buSzTx/>
      <a:buFont typeface="Symbol" panose="05050102010706020507" pitchFamily="18" charset="2"/>
      <a:buChar char="-"/>
      <a:tabLst/>
      <a:defRPr sz="1200" kern="1200">
        <a:solidFill>
          <a:schemeClr val="tx1"/>
        </a:solidFill>
        <a:latin typeface="+mn-lt"/>
        <a:ea typeface="+mn-ea"/>
        <a:cs typeface="+mn-cs"/>
      </a:defRPr>
    </a:lvl3pPr>
    <a:lvl4pPr marL="538163" marR="0" indent="-180000" algn="l" defTabSz="914400" rtl="0" eaLnBrk="1" fontAlgn="auto" latinLnBrk="0" hangingPunct="1">
      <a:lnSpc>
        <a:spcPct val="100000"/>
      </a:lnSpc>
      <a:spcBef>
        <a:spcPts val="300"/>
      </a:spcBef>
      <a:spcAft>
        <a:spcPts val="300"/>
      </a:spcAft>
      <a:buClr>
        <a:srgbClr val="28BECD"/>
      </a:buClr>
      <a:buSzTx/>
      <a:buFont typeface="Symbol" panose="05050102010706020507" pitchFamily="18" charset="2"/>
      <a:buChar char="-"/>
      <a:tabLst/>
      <a:defRPr sz="1200" kern="1200">
        <a:solidFill>
          <a:schemeClr val="tx1"/>
        </a:solidFill>
        <a:latin typeface="+mn-lt"/>
        <a:ea typeface="+mn-ea"/>
        <a:cs typeface="+mn-cs"/>
      </a:defRPr>
    </a:lvl4pPr>
    <a:lvl5pPr marL="720725" marR="0" indent="-180000" algn="l" defTabSz="914400" rtl="0" eaLnBrk="1" fontAlgn="auto" latinLnBrk="0" hangingPunct="1">
      <a:lnSpc>
        <a:spcPct val="100000"/>
      </a:lnSpc>
      <a:spcBef>
        <a:spcPts val="300"/>
      </a:spcBef>
      <a:spcAft>
        <a:spcPts val="300"/>
      </a:spcAft>
      <a:buClr>
        <a:srgbClr val="28BECD"/>
      </a:buClr>
      <a:buSzTx/>
      <a:buFont typeface="Symbol" panose="05050102010706020507" pitchFamily="18" charset="2"/>
      <a:buChar char="-"/>
      <a:tabLs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87363" y="357188"/>
            <a:ext cx="4513262" cy="2538412"/>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defTabSz="914377"/>
            <a:fld id="{28182E2C-AC48-45A1-A539-1D63FC6BDE45}" type="slidenum">
              <a:rPr lang="de-DE" smtClean="0"/>
              <a:pPr defTabSz="914377"/>
              <a:t>5</a:t>
            </a:fld>
            <a:endParaRPr lang="de-DE"/>
          </a:p>
        </p:txBody>
      </p:sp>
    </p:spTree>
    <p:extLst>
      <p:ext uri="{BB962C8B-B14F-4D97-AF65-F5344CB8AC3E}">
        <p14:creationId xmlns:p14="http://schemas.microsoft.com/office/powerpoint/2010/main" val="14220364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15.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Rectangle 2">
            <a:extLst>
              <a:ext uri="{FF2B5EF4-FFF2-40B4-BE49-F238E27FC236}">
                <a16:creationId xmlns:a16="http://schemas.microsoft.com/office/drawing/2014/main" id="{B2E01D0A-D8E3-48C5-BEF1-0D4347937EB1}"/>
              </a:ext>
            </a:extLst>
          </p:cNvPr>
          <p:cNvSpPr/>
          <p:nvPr userDrawn="1"/>
        </p:nvSpPr>
        <p:spPr bwMode="gray">
          <a:xfrm>
            <a:off x="1" y="0"/>
            <a:ext cx="12192000" cy="6858001"/>
          </a:xfrm>
          <a:prstGeom prst="rect">
            <a:avLst/>
          </a:prstGeom>
          <a:solidFill>
            <a:srgbClr val="B4DC96"/>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pic>
        <p:nvPicPr>
          <p:cNvPr id="10" name="Grafik 9">
            <a:extLst>
              <a:ext uri="{FF2B5EF4-FFF2-40B4-BE49-F238E27FC236}">
                <a16:creationId xmlns:a16="http://schemas.microsoft.com/office/drawing/2014/main" id="{9DB7D11C-0806-4567-AB50-A25B3B78D63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043365" y="2407814"/>
            <a:ext cx="4105270" cy="204237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90A9CDC7-20FE-4015-BB2F-26E366E6C061}"/>
              </a:ext>
            </a:extLst>
          </p:cNvPr>
          <p:cNvSpPr>
            <a:spLocks noGrp="1"/>
          </p:cNvSpPr>
          <p:nvPr>
            <p:ph type="sldNum" sz="quarter" idx="10"/>
          </p:nvPr>
        </p:nvSpPr>
        <p:spPr/>
        <p:txBody>
          <a:bodyPr/>
          <a:lstStyle/>
          <a:p>
            <a:fld id="{FD5E7EB4-4CDF-47BB-AF16-07782904B863}" type="slidenum">
              <a:rPr lang="en-US" smtClean="0"/>
              <a:pPr/>
              <a:t>‹#›</a:t>
            </a:fld>
            <a:endParaRPr lang="en-US"/>
          </a:p>
        </p:txBody>
      </p:sp>
      <p:sp>
        <p:nvSpPr>
          <p:cNvPr id="4" name="Fußzeilenplatzhalter 3">
            <a:extLst>
              <a:ext uri="{FF2B5EF4-FFF2-40B4-BE49-F238E27FC236}">
                <a16:creationId xmlns:a16="http://schemas.microsoft.com/office/drawing/2014/main" id="{F1D688B9-CABE-45F1-B4B1-9FC6D616741C}"/>
              </a:ext>
            </a:extLst>
          </p:cNvPr>
          <p:cNvSpPr>
            <a:spLocks noGrp="1"/>
          </p:cNvSpPr>
          <p:nvPr>
            <p:ph type="ftr" sz="quarter" idx="11"/>
          </p:nvPr>
        </p:nvSpPr>
        <p:spPr/>
        <p:txBody>
          <a:bodyPr/>
          <a:lstStyle/>
          <a:p>
            <a:r>
              <a:rPr lang="en-US"/>
              <a:t>Title of Presentation | DD.MM.YYYY</a:t>
            </a:r>
          </a:p>
        </p:txBody>
      </p:sp>
    </p:spTree>
    <p:extLst>
      <p:ext uri="{BB962C8B-B14F-4D97-AF65-F5344CB8AC3E}">
        <p14:creationId xmlns:p14="http://schemas.microsoft.com/office/powerpoint/2010/main" val="4038338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35" name="Rechteck 34">
            <a:extLst>
              <a:ext uri="{FF2B5EF4-FFF2-40B4-BE49-F238E27FC236}">
                <a16:creationId xmlns:a16="http://schemas.microsoft.com/office/drawing/2014/main" id="{F95D2044-187C-47C7-AD4E-C061D33C3052}"/>
              </a:ext>
            </a:extLst>
          </p:cNvPr>
          <p:cNvSpPr/>
          <p:nvPr userDrawn="1"/>
        </p:nvSpPr>
        <p:spPr bwMode="gray">
          <a:xfrm>
            <a:off x="0" y="0"/>
            <a:ext cx="12192000" cy="6858000"/>
          </a:xfrm>
          <a:prstGeom prst="rect">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
        <p:nvSpPr>
          <p:cNvPr id="25" name="Freihandform: Form 24">
            <a:extLst>
              <a:ext uri="{FF2B5EF4-FFF2-40B4-BE49-F238E27FC236}">
                <a16:creationId xmlns:a16="http://schemas.microsoft.com/office/drawing/2014/main" id="{BD2BE75E-D5AB-44B1-AB40-D9318ED7B138}"/>
              </a:ext>
            </a:extLst>
          </p:cNvPr>
          <p:cNvSpPr/>
          <p:nvPr userDrawn="1"/>
        </p:nvSpPr>
        <p:spPr bwMode="gray">
          <a:xfrm>
            <a:off x="0" y="1"/>
            <a:ext cx="3999547" cy="6861175"/>
          </a:xfrm>
          <a:custGeom>
            <a:avLst/>
            <a:gdLst>
              <a:gd name="connsiteX0" fmla="*/ 586277 w 3999547"/>
              <a:gd name="connsiteY0" fmla="*/ 0 h 6861175"/>
              <a:gd name="connsiteX1" fmla="*/ 840634 w 3999547"/>
              <a:gd name="connsiteY1" fmla="*/ 0 h 6861175"/>
              <a:gd name="connsiteX2" fmla="*/ 1079101 w 3999547"/>
              <a:gd name="connsiteY2" fmla="*/ 0 h 6861175"/>
              <a:gd name="connsiteX3" fmla="*/ 1302187 w 3999547"/>
              <a:gd name="connsiteY3" fmla="*/ 0 h 6861175"/>
              <a:gd name="connsiteX4" fmla="*/ 1510408 w 3999547"/>
              <a:gd name="connsiteY4" fmla="*/ 0 h 6861175"/>
              <a:gd name="connsiteX5" fmla="*/ 1884299 w 3999547"/>
              <a:gd name="connsiteY5" fmla="*/ 0 h 6861175"/>
              <a:gd name="connsiteX6" fmla="*/ 2204874 w 3999547"/>
              <a:gd name="connsiteY6" fmla="*/ 0 h 6861175"/>
              <a:gd name="connsiteX7" fmla="*/ 2476234 w 3999547"/>
              <a:gd name="connsiteY7" fmla="*/ 0 h 6861175"/>
              <a:gd name="connsiteX8" fmla="*/ 2702483 w 3999547"/>
              <a:gd name="connsiteY8" fmla="*/ 0 h 6861175"/>
              <a:gd name="connsiteX9" fmla="*/ 2887719 w 3999547"/>
              <a:gd name="connsiteY9" fmla="*/ 0 h 6861175"/>
              <a:gd name="connsiteX10" fmla="*/ 3036045 w 3999547"/>
              <a:gd name="connsiteY10" fmla="*/ 0 h 6861175"/>
              <a:gd name="connsiteX11" fmla="*/ 3151561 w 3999547"/>
              <a:gd name="connsiteY11" fmla="*/ 0 h 6861175"/>
              <a:gd name="connsiteX12" fmla="*/ 3238370 w 3999547"/>
              <a:gd name="connsiteY12" fmla="*/ 0 h 6861175"/>
              <a:gd name="connsiteX13" fmla="*/ 3300571 w 3999547"/>
              <a:gd name="connsiteY13" fmla="*/ 0 h 6861175"/>
              <a:gd name="connsiteX14" fmla="*/ 3342267 w 3999547"/>
              <a:gd name="connsiteY14" fmla="*/ 0 h 6861175"/>
              <a:gd name="connsiteX15" fmla="*/ 3367557 w 3999547"/>
              <a:gd name="connsiteY15" fmla="*/ 0 h 6861175"/>
              <a:gd name="connsiteX16" fmla="*/ 3380544 w 3999547"/>
              <a:gd name="connsiteY16" fmla="*/ 0 h 6861175"/>
              <a:gd name="connsiteX17" fmla="*/ 3386012 w 3999547"/>
              <a:gd name="connsiteY17" fmla="*/ 0 h 6861175"/>
              <a:gd name="connsiteX18" fmla="*/ 3463675 w 3999547"/>
              <a:gd name="connsiteY18" fmla="*/ 446854 h 6861175"/>
              <a:gd name="connsiteX19" fmla="*/ 3921884 w 3999547"/>
              <a:gd name="connsiteY19" fmla="*/ 446854 h 6861175"/>
              <a:gd name="connsiteX20" fmla="*/ 3999547 w 3999547"/>
              <a:gd name="connsiteY20" fmla="*/ 722738 h 6861175"/>
              <a:gd name="connsiteX21" fmla="*/ 3467558 w 3999547"/>
              <a:gd name="connsiteY21" fmla="*/ 858738 h 6861175"/>
              <a:gd name="connsiteX22" fmla="*/ 2026917 w 3999547"/>
              <a:gd name="connsiteY22" fmla="*/ 998622 h 6861175"/>
              <a:gd name="connsiteX23" fmla="*/ 1211460 w 3999547"/>
              <a:gd name="connsiteY23" fmla="*/ 1546505 h 6861175"/>
              <a:gd name="connsiteX24" fmla="*/ 636757 w 3999547"/>
              <a:gd name="connsiteY24" fmla="*/ 2622839 h 6861175"/>
              <a:gd name="connsiteX25" fmla="*/ 481431 w 3999547"/>
              <a:gd name="connsiteY25" fmla="*/ 3143522 h 6861175"/>
              <a:gd name="connsiteX26" fmla="*/ 489198 w 3999547"/>
              <a:gd name="connsiteY26" fmla="*/ 3683632 h 6861175"/>
              <a:gd name="connsiteX27" fmla="*/ 842563 w 3999547"/>
              <a:gd name="connsiteY27" fmla="*/ 5502135 h 6861175"/>
              <a:gd name="connsiteX28" fmla="*/ 1378434 w 3999547"/>
              <a:gd name="connsiteY28" fmla="*/ 6407499 h 6861175"/>
              <a:gd name="connsiteX29" fmla="*/ 1847103 w 3999547"/>
              <a:gd name="connsiteY29" fmla="*/ 6795996 h 6861175"/>
              <a:gd name="connsiteX30" fmla="*/ 1925733 w 3999547"/>
              <a:gd name="connsiteY30" fmla="*/ 6861175 h 6861175"/>
              <a:gd name="connsiteX31" fmla="*/ 1504520 w 3999547"/>
              <a:gd name="connsiteY31" fmla="*/ 6861175 h 6861175"/>
              <a:gd name="connsiteX32" fmla="*/ 1491531 w 3999547"/>
              <a:gd name="connsiteY32" fmla="*/ 6850468 h 6861175"/>
              <a:gd name="connsiteX33" fmla="*/ 1246408 w 3999547"/>
              <a:gd name="connsiteY33" fmla="*/ 6648412 h 6861175"/>
              <a:gd name="connsiteX34" fmla="*/ 392119 w 3999547"/>
              <a:gd name="connsiteY34" fmla="*/ 6660070 h 6861175"/>
              <a:gd name="connsiteX35" fmla="*/ 164178 w 3999547"/>
              <a:gd name="connsiteY35" fmla="*/ 6858681 h 6861175"/>
              <a:gd name="connsiteX36" fmla="*/ 161315 w 3999547"/>
              <a:gd name="connsiteY36" fmla="*/ 6861175 h 6861175"/>
              <a:gd name="connsiteX37" fmla="*/ 0 w 3999547"/>
              <a:gd name="connsiteY37" fmla="*/ 6861175 h 6861175"/>
              <a:gd name="connsiteX38" fmla="*/ 0 w 3999547"/>
              <a:gd name="connsiteY38" fmla="*/ 2888128 h 6861175"/>
              <a:gd name="connsiteX39" fmla="*/ 49919 w 3999547"/>
              <a:gd name="connsiteY39" fmla="*/ 2855496 h 6861175"/>
              <a:gd name="connsiteX40" fmla="*/ 396003 w 3999547"/>
              <a:gd name="connsiteY40" fmla="*/ 2479070 h 6861175"/>
              <a:gd name="connsiteX41" fmla="*/ 935757 w 3999547"/>
              <a:gd name="connsiteY41" fmla="*/ 1457133 h 6861175"/>
              <a:gd name="connsiteX42" fmla="*/ 896927 w 3999547"/>
              <a:gd name="connsiteY42" fmla="*/ 493482 h 6861175"/>
              <a:gd name="connsiteX43" fmla="*/ 586277 w 3999547"/>
              <a:gd name="connsiteY43" fmla="*/ 0 h 686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999547" h="6861175">
                <a:moveTo>
                  <a:pt x="586277" y="0"/>
                </a:moveTo>
                <a:lnTo>
                  <a:pt x="840634" y="0"/>
                </a:lnTo>
                <a:lnTo>
                  <a:pt x="1079101" y="0"/>
                </a:lnTo>
                <a:lnTo>
                  <a:pt x="1302187" y="0"/>
                </a:lnTo>
                <a:lnTo>
                  <a:pt x="1510408" y="0"/>
                </a:lnTo>
                <a:lnTo>
                  <a:pt x="1884299" y="0"/>
                </a:lnTo>
                <a:lnTo>
                  <a:pt x="2204874" y="0"/>
                </a:lnTo>
                <a:lnTo>
                  <a:pt x="2476234" y="0"/>
                </a:lnTo>
                <a:lnTo>
                  <a:pt x="2702483" y="0"/>
                </a:lnTo>
                <a:lnTo>
                  <a:pt x="2887719" y="0"/>
                </a:lnTo>
                <a:lnTo>
                  <a:pt x="3036045" y="0"/>
                </a:lnTo>
                <a:lnTo>
                  <a:pt x="3151561" y="0"/>
                </a:lnTo>
                <a:lnTo>
                  <a:pt x="3238370" y="0"/>
                </a:lnTo>
                <a:lnTo>
                  <a:pt x="3300571" y="0"/>
                </a:lnTo>
                <a:lnTo>
                  <a:pt x="3342267" y="0"/>
                </a:lnTo>
                <a:lnTo>
                  <a:pt x="3367557" y="0"/>
                </a:lnTo>
                <a:lnTo>
                  <a:pt x="3380544" y="0"/>
                </a:lnTo>
                <a:lnTo>
                  <a:pt x="3386012" y="0"/>
                </a:lnTo>
                <a:cubicBezTo>
                  <a:pt x="3463675" y="446854"/>
                  <a:pt x="3463675" y="446854"/>
                  <a:pt x="3463675" y="446854"/>
                </a:cubicBezTo>
                <a:cubicBezTo>
                  <a:pt x="3921884" y="446854"/>
                  <a:pt x="3921884" y="446854"/>
                  <a:pt x="3921884" y="446854"/>
                </a:cubicBezTo>
                <a:cubicBezTo>
                  <a:pt x="3999547" y="722738"/>
                  <a:pt x="3999547" y="722738"/>
                  <a:pt x="3999547" y="722738"/>
                </a:cubicBezTo>
                <a:cubicBezTo>
                  <a:pt x="3467558" y="858738"/>
                  <a:pt x="3467558" y="858738"/>
                  <a:pt x="3467558" y="858738"/>
                </a:cubicBezTo>
                <a:cubicBezTo>
                  <a:pt x="2026917" y="998622"/>
                  <a:pt x="2026917" y="998622"/>
                  <a:pt x="2026917" y="998622"/>
                </a:cubicBezTo>
                <a:cubicBezTo>
                  <a:pt x="1724033" y="1029708"/>
                  <a:pt x="1355136" y="1278391"/>
                  <a:pt x="1211460" y="1546505"/>
                </a:cubicBezTo>
                <a:cubicBezTo>
                  <a:pt x="636757" y="2622839"/>
                  <a:pt x="636757" y="2622839"/>
                  <a:pt x="636757" y="2622839"/>
                </a:cubicBezTo>
                <a:cubicBezTo>
                  <a:pt x="566861" y="2758839"/>
                  <a:pt x="512497" y="2949238"/>
                  <a:pt x="481431" y="3143522"/>
                </a:cubicBezTo>
                <a:cubicBezTo>
                  <a:pt x="489198" y="3683632"/>
                  <a:pt x="489198" y="3683632"/>
                  <a:pt x="489198" y="3683632"/>
                </a:cubicBezTo>
                <a:cubicBezTo>
                  <a:pt x="842563" y="5502135"/>
                  <a:pt x="842563" y="5502135"/>
                  <a:pt x="842563" y="5502135"/>
                </a:cubicBezTo>
                <a:cubicBezTo>
                  <a:pt x="900810" y="5801332"/>
                  <a:pt x="1145447" y="6209330"/>
                  <a:pt x="1378434" y="6407499"/>
                </a:cubicBezTo>
                <a:cubicBezTo>
                  <a:pt x="1550263" y="6549934"/>
                  <a:pt x="1705982" y="6679016"/>
                  <a:pt x="1847103" y="6795996"/>
                </a:cubicBezTo>
                <a:lnTo>
                  <a:pt x="1925733" y="6861175"/>
                </a:lnTo>
                <a:lnTo>
                  <a:pt x="1504520" y="6861175"/>
                </a:lnTo>
                <a:lnTo>
                  <a:pt x="1491531" y="6850468"/>
                </a:lnTo>
                <a:cubicBezTo>
                  <a:pt x="1246408" y="6648412"/>
                  <a:pt x="1246408" y="6648412"/>
                  <a:pt x="1246408" y="6648412"/>
                </a:cubicBezTo>
                <a:cubicBezTo>
                  <a:pt x="1009538" y="6454129"/>
                  <a:pt x="625107" y="6458014"/>
                  <a:pt x="392119" y="6660070"/>
                </a:cubicBezTo>
                <a:cubicBezTo>
                  <a:pt x="302929" y="6737784"/>
                  <a:pt x="227674" y="6803355"/>
                  <a:pt x="164178" y="6858681"/>
                </a:cubicBezTo>
                <a:lnTo>
                  <a:pt x="161315" y="6861175"/>
                </a:lnTo>
                <a:lnTo>
                  <a:pt x="0" y="6861175"/>
                </a:lnTo>
                <a:lnTo>
                  <a:pt x="0" y="2888128"/>
                </a:lnTo>
                <a:lnTo>
                  <a:pt x="49919" y="2855496"/>
                </a:lnTo>
                <a:cubicBezTo>
                  <a:pt x="196993" y="2749125"/>
                  <a:pt x="324165" y="2615069"/>
                  <a:pt x="396003" y="2479070"/>
                </a:cubicBezTo>
                <a:cubicBezTo>
                  <a:pt x="935757" y="1457133"/>
                  <a:pt x="935757" y="1457133"/>
                  <a:pt x="935757" y="1457133"/>
                </a:cubicBezTo>
                <a:cubicBezTo>
                  <a:pt x="1079433" y="1185135"/>
                  <a:pt x="1063902" y="753824"/>
                  <a:pt x="896927" y="493482"/>
                </a:cubicBezTo>
                <a:cubicBezTo>
                  <a:pt x="586277" y="0"/>
                  <a:pt x="586277" y="0"/>
                  <a:pt x="586277" y="0"/>
                </a:cubicBezTo>
                <a:close/>
              </a:path>
            </a:pathLst>
          </a:cu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solidFill>
                <a:schemeClr val="tx1"/>
              </a:solidFill>
            </a:endParaRPr>
          </a:p>
        </p:txBody>
      </p:sp>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grpSp>
        <p:nvGrpSpPr>
          <p:cNvPr id="10" name="Group 9"/>
          <p:cNvGrpSpPr>
            <a:grpSpLocks noChangeAspect="1"/>
          </p:cNvGrpSpPr>
          <p:nvPr userDrawn="1">
            <p:custDataLst>
              <p:tags r:id="rId2"/>
            </p:custDataLst>
          </p:nvPr>
        </p:nvGrpSpPr>
        <p:grpSpPr bwMode="gray">
          <a:xfrm>
            <a:off x="10539522" y="6440320"/>
            <a:ext cx="1028592" cy="162000"/>
            <a:chOff x="-4548188" y="3063875"/>
            <a:chExt cx="2741613" cy="431800"/>
          </a:xfrm>
          <a:solidFill>
            <a:schemeClr val="accent5"/>
          </a:solidFill>
        </p:grpSpPr>
        <p:sp>
          <p:nvSpPr>
            <p:cNvPr id="11" name="Freeform 9"/>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 name="Freeform 44">
            <a:extLst>
              <a:ext uri="{FF2B5EF4-FFF2-40B4-BE49-F238E27FC236}">
                <a16:creationId xmlns:a16="http://schemas.microsoft.com/office/drawing/2014/main" id="{9A8F742A-9FBF-459B-B20B-99B25183DBD7}"/>
              </a:ext>
            </a:extLst>
          </p:cNvPr>
          <p:cNvSpPr>
            <a:spLocks/>
          </p:cNvSpPr>
          <p:nvPr userDrawn="1"/>
        </p:nvSpPr>
        <p:spPr bwMode="auto">
          <a:xfrm flipH="1">
            <a:off x="0" y="3175"/>
            <a:ext cx="8566150" cy="6854825"/>
          </a:xfrm>
          <a:custGeom>
            <a:avLst/>
            <a:gdLst>
              <a:gd name="T0" fmla="*/ 1666 w 3171"/>
              <a:gd name="T1" fmla="*/ 1920 h 2540"/>
              <a:gd name="T2" fmla="*/ 1666 w 3171"/>
              <a:gd name="T3" fmla="*/ 633 h 2540"/>
              <a:gd name="T4" fmla="*/ 1972 w 3171"/>
              <a:gd name="T5" fmla="*/ 149 h 2540"/>
              <a:gd name="T6" fmla="*/ 2290 w 3171"/>
              <a:gd name="T7" fmla="*/ 0 h 2540"/>
              <a:gd name="T8" fmla="*/ 60 w 3171"/>
              <a:gd name="T9" fmla="*/ 0 h 2540"/>
              <a:gd name="T10" fmla="*/ 1099 w 3171"/>
              <a:gd name="T11" fmla="*/ 171 h 2540"/>
              <a:gd name="T12" fmla="*/ 1431 w 3171"/>
              <a:gd name="T13" fmla="*/ 562 h 2540"/>
              <a:gd name="T14" fmla="*/ 1431 w 3171"/>
              <a:gd name="T15" fmla="*/ 1968 h 2540"/>
              <a:gd name="T16" fmla="*/ 1099 w 3171"/>
              <a:gd name="T17" fmla="*/ 2363 h 2540"/>
              <a:gd name="T18" fmla="*/ 0 w 3171"/>
              <a:gd name="T19" fmla="*/ 2540 h 2540"/>
              <a:gd name="T20" fmla="*/ 3171 w 3171"/>
              <a:gd name="T21" fmla="*/ 2540 h 2540"/>
              <a:gd name="T22" fmla="*/ 3171 w 3171"/>
              <a:gd name="T23" fmla="*/ 2423 h 2540"/>
              <a:gd name="T24" fmla="*/ 2002 w 3171"/>
              <a:gd name="T25" fmla="*/ 2296 h 2540"/>
              <a:gd name="T26" fmla="*/ 1666 w 3171"/>
              <a:gd name="T27" fmla="*/ 1920 h 2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71" h="2540">
                <a:moveTo>
                  <a:pt x="1666" y="1920"/>
                </a:moveTo>
                <a:cubicBezTo>
                  <a:pt x="1666" y="1920"/>
                  <a:pt x="1666" y="1920"/>
                  <a:pt x="1666" y="633"/>
                </a:cubicBezTo>
                <a:cubicBezTo>
                  <a:pt x="1666" y="447"/>
                  <a:pt x="1804" y="231"/>
                  <a:pt x="1972" y="149"/>
                </a:cubicBezTo>
                <a:cubicBezTo>
                  <a:pt x="1972" y="149"/>
                  <a:pt x="1972" y="149"/>
                  <a:pt x="2290" y="0"/>
                </a:cubicBezTo>
                <a:cubicBezTo>
                  <a:pt x="60" y="0"/>
                  <a:pt x="60" y="0"/>
                  <a:pt x="60" y="0"/>
                </a:cubicBezTo>
                <a:cubicBezTo>
                  <a:pt x="349" y="48"/>
                  <a:pt x="692" y="104"/>
                  <a:pt x="1099" y="171"/>
                </a:cubicBezTo>
                <a:cubicBezTo>
                  <a:pt x="1282" y="201"/>
                  <a:pt x="1431" y="376"/>
                  <a:pt x="1431" y="562"/>
                </a:cubicBezTo>
                <a:cubicBezTo>
                  <a:pt x="1431" y="562"/>
                  <a:pt x="1431" y="562"/>
                  <a:pt x="1431" y="1968"/>
                </a:cubicBezTo>
                <a:cubicBezTo>
                  <a:pt x="1431" y="2154"/>
                  <a:pt x="1282" y="2333"/>
                  <a:pt x="1099" y="2363"/>
                </a:cubicBezTo>
                <a:cubicBezTo>
                  <a:pt x="1099" y="2363"/>
                  <a:pt x="1099" y="2363"/>
                  <a:pt x="0" y="2540"/>
                </a:cubicBezTo>
                <a:cubicBezTo>
                  <a:pt x="3171" y="2540"/>
                  <a:pt x="3171" y="2540"/>
                  <a:pt x="3171" y="2540"/>
                </a:cubicBezTo>
                <a:cubicBezTo>
                  <a:pt x="3171" y="2423"/>
                  <a:pt x="3171" y="2423"/>
                  <a:pt x="3171" y="2423"/>
                </a:cubicBezTo>
                <a:cubicBezTo>
                  <a:pt x="2836" y="2387"/>
                  <a:pt x="2449" y="2344"/>
                  <a:pt x="2002" y="2296"/>
                </a:cubicBezTo>
                <a:cubicBezTo>
                  <a:pt x="1819" y="2273"/>
                  <a:pt x="1666" y="2106"/>
                  <a:pt x="1666" y="1920"/>
                </a:cubicBezTo>
                <a:close/>
              </a:path>
            </a:pathLst>
          </a:custGeom>
          <a:solidFill>
            <a:srgbClr val="B4DC96"/>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Text Placeholder 16"/>
          <p:cNvSpPr>
            <a:spLocks noGrp="1"/>
          </p:cNvSpPr>
          <p:nvPr>
            <p:ph type="body" sz="quarter" idx="13" hasCustomPrompt="1"/>
          </p:nvPr>
        </p:nvSpPr>
        <p:spPr bwMode="gray">
          <a:xfrm>
            <a:off x="1199456" y="3861048"/>
            <a:ext cx="2880418" cy="2231777"/>
          </a:xfrm>
          <a:prstGeom prst="rect">
            <a:avLst/>
          </a:prstGeom>
        </p:spPr>
        <p:txBody>
          <a:bodyPr wrap="none" anchor="b"/>
          <a:lstStyle>
            <a:lvl1pPr marL="0" indent="0">
              <a:buFont typeface="Arial" panose="020B0604020202020204" pitchFamily="34" charset="0"/>
              <a:buNone/>
              <a:defRPr sz="11500" b="0">
                <a:ln>
                  <a:noFill/>
                </a:ln>
                <a:solidFill>
                  <a:schemeClr val="tx2"/>
                </a:solidFill>
                <a:latin typeface="Merck" panose="04040805020F02020302" pitchFamily="82" charset="0"/>
              </a:defRPr>
            </a:lvl1pPr>
            <a:lvl2pPr marL="0" indent="0">
              <a:spcBef>
                <a:spcPts val="600"/>
              </a:spcBef>
              <a:buFont typeface="Arial" panose="020B0604020202020204" pitchFamily="34" charset="0"/>
              <a:buNone/>
              <a:defRPr sz="5000" b="0">
                <a:ln>
                  <a:solidFill>
                    <a:schemeClr val="bg2"/>
                  </a:solidFill>
                </a:ln>
                <a:noFill/>
                <a:latin typeface="Merck" panose="04040805020F02020302" pitchFamily="82" charset="0"/>
              </a:defRPr>
            </a:lvl2pPr>
            <a:lvl3pPr marL="0" indent="0">
              <a:spcBef>
                <a:spcPts val="600"/>
              </a:spcBef>
              <a:buNone/>
              <a:defRPr sz="5000" b="0">
                <a:ln>
                  <a:solidFill>
                    <a:schemeClr val="bg2"/>
                  </a:solidFill>
                </a:ln>
                <a:noFill/>
                <a:latin typeface="Merck" panose="04040805020F02020302" pitchFamily="82" charset="0"/>
              </a:defRPr>
            </a:lvl3pPr>
            <a:lvl4pPr marL="0" indent="0">
              <a:spcBef>
                <a:spcPts val="600"/>
              </a:spcBef>
              <a:buNone/>
              <a:defRPr sz="5000" b="0">
                <a:ln>
                  <a:solidFill>
                    <a:schemeClr val="bg2"/>
                  </a:solidFill>
                </a:ln>
                <a:noFill/>
                <a:latin typeface="Merck" panose="04040805020F02020302" pitchFamily="82" charset="0"/>
              </a:defRPr>
            </a:lvl4pPr>
            <a:lvl5pPr marL="0" indent="0">
              <a:spcBef>
                <a:spcPts val="600"/>
              </a:spcBef>
              <a:buNone/>
              <a:defRPr sz="5000" b="0">
                <a:ln>
                  <a:solidFill>
                    <a:schemeClr val="bg2"/>
                  </a:solidFill>
                </a:ln>
                <a:noFill/>
                <a:latin typeface="Merck" panose="04040805020F02020302" pitchFamily="82" charset="0"/>
              </a:defRPr>
            </a:lvl5pPr>
            <a:lvl6pPr marL="0" indent="0">
              <a:spcBef>
                <a:spcPts val="600"/>
              </a:spcBef>
              <a:buNone/>
              <a:defRPr sz="5000" b="0">
                <a:ln>
                  <a:solidFill>
                    <a:schemeClr val="bg2"/>
                  </a:solidFill>
                </a:ln>
                <a:noFill/>
                <a:latin typeface="Merck" panose="04040805020F02020302" pitchFamily="82" charset="0"/>
              </a:defRPr>
            </a:lvl6pPr>
            <a:lvl7pPr marL="0" indent="0">
              <a:spcBef>
                <a:spcPts val="600"/>
              </a:spcBef>
              <a:buNone/>
              <a:defRPr sz="5000" b="0">
                <a:ln>
                  <a:solidFill>
                    <a:schemeClr val="bg2"/>
                  </a:solidFill>
                </a:ln>
                <a:noFill/>
                <a:latin typeface="Merck" panose="04040805020F02020302" pitchFamily="82" charset="0"/>
              </a:defRPr>
            </a:lvl7pPr>
            <a:lvl8pPr marL="0" indent="0">
              <a:spcBef>
                <a:spcPts val="600"/>
              </a:spcBef>
              <a:buNone/>
              <a:defRPr sz="5000" b="0">
                <a:ln>
                  <a:solidFill>
                    <a:schemeClr val="bg2"/>
                  </a:solidFill>
                </a:ln>
                <a:noFill/>
                <a:latin typeface="Merck" panose="04040805020F02020302" pitchFamily="82" charset="0"/>
              </a:defRPr>
            </a:lvl8pPr>
            <a:lvl9pPr marL="0" indent="0">
              <a:spcBef>
                <a:spcPts val="600"/>
              </a:spcBef>
              <a:buNone/>
              <a:defRPr sz="5000" b="0">
                <a:ln>
                  <a:solidFill>
                    <a:schemeClr val="bg2"/>
                  </a:solidFill>
                </a:ln>
                <a:noFill/>
                <a:latin typeface="Merck" panose="04040805020F02020302" pitchFamily="82" charset="0"/>
              </a:defRPr>
            </a:lvl9pPr>
          </a:lstStyle>
          <a:p>
            <a:pPr lvl="0"/>
            <a:r>
              <a:rPr lang="en-US"/>
              <a:t>00</a:t>
            </a:r>
          </a:p>
        </p:txBody>
      </p:sp>
      <p:sp>
        <p:nvSpPr>
          <p:cNvPr id="2" name="Title 1"/>
          <p:cNvSpPr>
            <a:spLocks noGrp="1"/>
          </p:cNvSpPr>
          <p:nvPr>
            <p:ph type="title" hasCustomPrompt="1"/>
          </p:nvPr>
        </p:nvSpPr>
        <p:spPr bwMode="gray">
          <a:xfrm>
            <a:off x="5807968" y="1988841"/>
            <a:ext cx="5760146" cy="1368151"/>
          </a:xfrm>
          <a:prstGeom prst="rect">
            <a:avLst/>
          </a:prstGeom>
          <a:noFill/>
        </p:spPr>
        <p:txBody>
          <a:bodyPr tIns="72000" bIns="0" anchor="t" anchorCtr="0"/>
          <a:lstStyle>
            <a:lvl1pPr>
              <a:lnSpc>
                <a:spcPct val="100000"/>
              </a:lnSpc>
              <a:defRPr sz="3600" b="0" cap="none" baseline="0">
                <a:solidFill>
                  <a:srgbClr val="B4DC96"/>
                </a:solidFill>
                <a:latin typeface="Merck" panose="04040805020F02020302" pitchFamily="82" charset="0"/>
              </a:defRPr>
            </a:lvl1pPr>
          </a:lstStyle>
          <a:p>
            <a:pPr lvl="0"/>
            <a:r>
              <a:rPr lang="en-US" noProof="0"/>
              <a:t>Chapter name </a:t>
            </a:r>
            <a:br>
              <a:rPr lang="en-US" noProof="0"/>
            </a:br>
            <a:r>
              <a:rPr lang="en-US" noProof="0"/>
              <a:t>in two lines</a:t>
            </a:r>
          </a:p>
        </p:txBody>
      </p:sp>
    </p:spTree>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plain">
    <p:spTree>
      <p:nvGrpSpPr>
        <p:cNvPr id="1" name=""/>
        <p:cNvGrpSpPr/>
        <p:nvPr/>
      </p:nvGrpSpPr>
      <p:grpSpPr>
        <a:xfrm>
          <a:off x="0" y="0"/>
          <a:ext cx="0" cy="0"/>
          <a:chOff x="0" y="0"/>
          <a:chExt cx="0" cy="0"/>
        </a:xfrm>
      </p:grpSpPr>
      <p:sp>
        <p:nvSpPr>
          <p:cNvPr id="9" name="Rectangle 5">
            <a:extLst>
              <a:ext uri="{FF2B5EF4-FFF2-40B4-BE49-F238E27FC236}">
                <a16:creationId xmlns:a16="http://schemas.microsoft.com/office/drawing/2014/main" id="{CA0D72E8-DEB9-48A1-8FC4-9CCFEF056B56}"/>
              </a:ext>
            </a:extLst>
          </p:cNvPr>
          <p:cNvSpPr/>
          <p:nvPr userDrawn="1"/>
        </p:nvSpPr>
        <p:spPr bwMode="gray">
          <a:xfrm>
            <a:off x="1" y="0"/>
            <a:ext cx="12192000" cy="6858001"/>
          </a:xfrm>
          <a:prstGeom prst="rect">
            <a:avLst/>
          </a:prstGeom>
          <a:solidFill>
            <a:srgbClr val="B4DC96"/>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sp>
        <p:nvSpPr>
          <p:cNvPr id="4" name="Textplatzhalter 3">
            <a:extLst>
              <a:ext uri="{FF2B5EF4-FFF2-40B4-BE49-F238E27FC236}">
                <a16:creationId xmlns:a16="http://schemas.microsoft.com/office/drawing/2014/main" id="{D30F5841-5298-4B7F-9290-C3B81EA05452}"/>
              </a:ext>
            </a:extLst>
          </p:cNvPr>
          <p:cNvSpPr>
            <a:spLocks noGrp="1"/>
          </p:cNvSpPr>
          <p:nvPr>
            <p:ph type="body" sz="quarter" idx="15" hasCustomPrompt="1"/>
          </p:nvPr>
        </p:nvSpPr>
        <p:spPr>
          <a:xfrm>
            <a:off x="5951538" y="3357563"/>
            <a:ext cx="5616575" cy="2232025"/>
          </a:xfrm>
        </p:spPr>
        <p:txBody>
          <a:bodyPr tIns="72000"/>
          <a:lstStyle>
            <a:lvl1pPr>
              <a:lnSpc>
                <a:spcPct val="100000"/>
              </a:lnSpc>
              <a:spcBef>
                <a:spcPts val="0"/>
              </a:spcBef>
              <a:spcAft>
                <a:spcPts val="0"/>
              </a:spcAft>
              <a:defRPr sz="3600" b="0">
                <a:solidFill>
                  <a:schemeClr val="accent1"/>
                </a:solidFill>
                <a:latin typeface="Merck" panose="02060803030402040803" pitchFamily="18" charset="0"/>
              </a:defRPr>
            </a:lvl1pPr>
            <a:lvl2pPr>
              <a:defRPr sz="3600" b="0">
                <a:solidFill>
                  <a:schemeClr val="accent1"/>
                </a:solidFill>
                <a:latin typeface="Merck" panose="02060803030402040803" pitchFamily="18" charset="0"/>
              </a:defRPr>
            </a:lvl2pPr>
            <a:lvl3pPr>
              <a:defRPr sz="3600" b="0">
                <a:solidFill>
                  <a:schemeClr val="accent1"/>
                </a:solidFill>
                <a:latin typeface="Merck" panose="02060803030402040803" pitchFamily="18" charset="0"/>
              </a:defRPr>
            </a:lvl3pPr>
            <a:lvl4pPr>
              <a:defRPr sz="3600" b="0">
                <a:solidFill>
                  <a:schemeClr val="accent1"/>
                </a:solidFill>
                <a:latin typeface="Merck" panose="02060803030402040803" pitchFamily="18" charset="0"/>
              </a:defRPr>
            </a:lvl4pPr>
            <a:lvl5pPr>
              <a:defRPr sz="3600" b="0">
                <a:solidFill>
                  <a:schemeClr val="accent1"/>
                </a:solidFill>
                <a:latin typeface="Merck" panose="02060803030402040803" pitchFamily="18" charset="0"/>
              </a:defRPr>
            </a:lvl5pPr>
          </a:lstStyle>
          <a:p>
            <a:pPr lvl="0"/>
            <a:r>
              <a:rPr lang="en-US"/>
              <a:t>Chapter name </a:t>
            </a:r>
            <a:br>
              <a:rPr lang="en-US"/>
            </a:br>
            <a:r>
              <a:rPr lang="en-US"/>
              <a:t>in two lines </a:t>
            </a:r>
          </a:p>
        </p:txBody>
      </p:sp>
      <p:grpSp>
        <p:nvGrpSpPr>
          <p:cNvPr id="12" name="Group 9">
            <a:extLst>
              <a:ext uri="{FF2B5EF4-FFF2-40B4-BE49-F238E27FC236}">
                <a16:creationId xmlns:a16="http://schemas.microsoft.com/office/drawing/2014/main" id="{25ABA3AF-18EE-42C2-8936-9FB64B4FA250}"/>
              </a:ext>
            </a:extLst>
          </p:cNvPr>
          <p:cNvGrpSpPr>
            <a:grpSpLocks noChangeAspect="1"/>
          </p:cNvGrpSpPr>
          <p:nvPr userDrawn="1">
            <p:custDataLst>
              <p:tags r:id="rId1"/>
            </p:custDataLst>
          </p:nvPr>
        </p:nvGrpSpPr>
        <p:grpSpPr bwMode="gray">
          <a:xfrm>
            <a:off x="10539522" y="6440320"/>
            <a:ext cx="1028592" cy="162000"/>
            <a:chOff x="-4548188" y="3063875"/>
            <a:chExt cx="2741613" cy="431800"/>
          </a:xfrm>
          <a:solidFill>
            <a:schemeClr val="tx2"/>
          </a:solidFill>
        </p:grpSpPr>
        <p:sp>
          <p:nvSpPr>
            <p:cNvPr id="13" name="Freeform 9">
              <a:extLst>
                <a:ext uri="{FF2B5EF4-FFF2-40B4-BE49-F238E27FC236}">
                  <a16:creationId xmlns:a16="http://schemas.microsoft.com/office/drawing/2014/main" id="{E9102314-C7A7-4DC4-870E-3B46E88A4537}"/>
                </a:ext>
              </a:extLst>
            </p:cNvPr>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a:extLst>
                <a:ext uri="{FF2B5EF4-FFF2-40B4-BE49-F238E27FC236}">
                  <a16:creationId xmlns:a16="http://schemas.microsoft.com/office/drawing/2014/main" id="{CDB9C0CA-0C97-4C4F-9DAE-F17419620AF3}"/>
                </a:ext>
              </a:extLst>
            </p:cNvPr>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0">
              <a:extLst>
                <a:ext uri="{FF2B5EF4-FFF2-40B4-BE49-F238E27FC236}">
                  <a16:creationId xmlns:a16="http://schemas.microsoft.com/office/drawing/2014/main" id="{5A531FAD-01AA-40AC-BD05-ED0A3E318A13}"/>
                </a:ext>
              </a:extLst>
            </p:cNvP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1">
              <a:extLst>
                <a:ext uri="{FF2B5EF4-FFF2-40B4-BE49-F238E27FC236}">
                  <a16:creationId xmlns:a16="http://schemas.microsoft.com/office/drawing/2014/main" id="{A72C1FF1-ED27-4E89-8B6E-84F3484EBDAC}"/>
                </a:ext>
              </a:extLst>
            </p:cNvPr>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2">
              <a:extLst>
                <a:ext uri="{FF2B5EF4-FFF2-40B4-BE49-F238E27FC236}">
                  <a16:creationId xmlns:a16="http://schemas.microsoft.com/office/drawing/2014/main" id="{EFCE393E-3424-4A95-BA5A-F3B6D3DDFD2E}"/>
                </a:ext>
              </a:extLst>
            </p:cNvPr>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53" imgH="353" progId="TCLayout.ActiveDocument.1">
                  <p:embed/>
                </p:oleObj>
              </mc:Choice>
              <mc:Fallback>
                <p:oleObj name="think-cell Slide" r:id="rId4" imgW="353" imgH="353"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7" name="Text Placeholder 16">
            <a:extLst>
              <a:ext uri="{FF2B5EF4-FFF2-40B4-BE49-F238E27FC236}">
                <a16:creationId xmlns:a16="http://schemas.microsoft.com/office/drawing/2014/main" id="{D4EF67D4-3A07-486E-A63A-6D6AF8006216}"/>
              </a:ext>
            </a:extLst>
          </p:cNvPr>
          <p:cNvSpPr>
            <a:spLocks noGrp="1"/>
          </p:cNvSpPr>
          <p:nvPr>
            <p:ph type="body" sz="quarter" idx="14" hasCustomPrompt="1"/>
          </p:nvPr>
        </p:nvSpPr>
        <p:spPr bwMode="gray">
          <a:xfrm>
            <a:off x="5951538" y="1989138"/>
            <a:ext cx="5617069" cy="1251710"/>
          </a:xfrm>
          <a:prstGeom prst="rect">
            <a:avLst/>
          </a:prstGeom>
        </p:spPr>
        <p:txBody>
          <a:bodyPr wrap="none" tIns="0" bIns="216000" anchor="ctr"/>
          <a:lstStyle>
            <a:lvl1pPr marL="0" indent="0" algn="l">
              <a:buFont typeface="Arial" panose="020B0604020202020204" pitchFamily="34" charset="0"/>
              <a:buNone/>
              <a:defRPr sz="11500" b="0">
                <a:ln>
                  <a:noFill/>
                </a:ln>
                <a:solidFill>
                  <a:schemeClr val="tx2"/>
                </a:solidFill>
                <a:latin typeface="Merck" panose="04040805020F02020302" pitchFamily="82" charset="0"/>
              </a:defRPr>
            </a:lvl1pPr>
            <a:lvl2pPr marL="0" indent="0">
              <a:spcBef>
                <a:spcPts val="600"/>
              </a:spcBef>
              <a:buFont typeface="Arial" panose="020B0604020202020204" pitchFamily="34" charset="0"/>
              <a:buNone/>
              <a:defRPr sz="5000" b="0">
                <a:ln>
                  <a:solidFill>
                    <a:schemeClr val="bg2"/>
                  </a:solidFill>
                </a:ln>
                <a:noFill/>
                <a:latin typeface="Merck" panose="04040805020F02020302" pitchFamily="82" charset="0"/>
              </a:defRPr>
            </a:lvl2pPr>
            <a:lvl3pPr marL="0" indent="0">
              <a:spcBef>
                <a:spcPts val="600"/>
              </a:spcBef>
              <a:buNone/>
              <a:defRPr sz="5000" b="0">
                <a:ln>
                  <a:solidFill>
                    <a:schemeClr val="bg2"/>
                  </a:solidFill>
                </a:ln>
                <a:noFill/>
                <a:latin typeface="Merck" panose="04040805020F02020302" pitchFamily="82" charset="0"/>
              </a:defRPr>
            </a:lvl3pPr>
            <a:lvl4pPr marL="0" indent="0">
              <a:spcBef>
                <a:spcPts val="600"/>
              </a:spcBef>
              <a:buNone/>
              <a:defRPr sz="5000" b="0">
                <a:ln>
                  <a:solidFill>
                    <a:schemeClr val="bg2"/>
                  </a:solidFill>
                </a:ln>
                <a:noFill/>
                <a:latin typeface="Merck" panose="04040805020F02020302" pitchFamily="82" charset="0"/>
              </a:defRPr>
            </a:lvl4pPr>
            <a:lvl5pPr marL="0" indent="0">
              <a:spcBef>
                <a:spcPts val="600"/>
              </a:spcBef>
              <a:buNone/>
              <a:defRPr sz="5000" b="0">
                <a:ln>
                  <a:solidFill>
                    <a:schemeClr val="bg2"/>
                  </a:solidFill>
                </a:ln>
                <a:noFill/>
                <a:latin typeface="Merck" panose="04040805020F02020302" pitchFamily="82" charset="0"/>
              </a:defRPr>
            </a:lvl5pPr>
            <a:lvl6pPr marL="0" indent="0">
              <a:spcBef>
                <a:spcPts val="600"/>
              </a:spcBef>
              <a:buNone/>
              <a:defRPr sz="5000" b="0">
                <a:ln>
                  <a:solidFill>
                    <a:schemeClr val="bg2"/>
                  </a:solidFill>
                </a:ln>
                <a:noFill/>
                <a:latin typeface="Merck" panose="04040805020F02020302" pitchFamily="82" charset="0"/>
              </a:defRPr>
            </a:lvl6pPr>
            <a:lvl7pPr marL="0" indent="0">
              <a:spcBef>
                <a:spcPts val="600"/>
              </a:spcBef>
              <a:buNone/>
              <a:defRPr sz="5000" b="0">
                <a:ln>
                  <a:solidFill>
                    <a:schemeClr val="bg2"/>
                  </a:solidFill>
                </a:ln>
                <a:noFill/>
                <a:latin typeface="Merck" panose="04040805020F02020302" pitchFamily="82" charset="0"/>
              </a:defRPr>
            </a:lvl7pPr>
            <a:lvl8pPr marL="0" indent="0">
              <a:spcBef>
                <a:spcPts val="600"/>
              </a:spcBef>
              <a:buNone/>
              <a:defRPr sz="5000" b="0">
                <a:ln>
                  <a:solidFill>
                    <a:schemeClr val="bg2"/>
                  </a:solidFill>
                </a:ln>
                <a:noFill/>
                <a:latin typeface="Merck" panose="04040805020F02020302" pitchFamily="82" charset="0"/>
              </a:defRPr>
            </a:lvl8pPr>
            <a:lvl9pPr marL="0" indent="0">
              <a:spcBef>
                <a:spcPts val="600"/>
              </a:spcBef>
              <a:buNone/>
              <a:defRPr sz="5000" b="0">
                <a:ln>
                  <a:solidFill>
                    <a:schemeClr val="bg2"/>
                  </a:solidFill>
                </a:ln>
                <a:noFill/>
                <a:latin typeface="Merck" panose="04040805020F02020302" pitchFamily="82" charset="0"/>
              </a:defRPr>
            </a:lvl9pPr>
          </a:lstStyle>
          <a:p>
            <a:pPr lvl="0"/>
            <a:r>
              <a:rPr lang="en-US"/>
              <a:t>00</a:t>
            </a:r>
          </a:p>
        </p:txBody>
      </p:sp>
      <p:pic>
        <p:nvPicPr>
          <p:cNvPr id="21" name="Grafik 20">
            <a:extLst>
              <a:ext uri="{FF2B5EF4-FFF2-40B4-BE49-F238E27FC236}">
                <a16:creationId xmlns:a16="http://schemas.microsoft.com/office/drawing/2014/main" id="{D835A54B-C751-44C2-BBB6-9B2A9EC4AF74}"/>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26181"/>
          <a:stretch/>
        </p:blipFill>
        <p:spPr>
          <a:xfrm>
            <a:off x="0" y="1989138"/>
            <a:ext cx="5492158" cy="3600267"/>
          </a:xfrm>
          <a:prstGeom prst="rect">
            <a:avLst/>
          </a:prstGeom>
        </p:spPr>
      </p:pic>
    </p:spTree>
    <p:extLst>
      <p:ext uri="{BB962C8B-B14F-4D97-AF65-F5344CB8AC3E}">
        <p14:creationId xmlns:p14="http://schemas.microsoft.com/office/powerpoint/2010/main" val="321781903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9" name="Rectangle 13">
            <a:extLst>
              <a:ext uri="{FF2B5EF4-FFF2-40B4-BE49-F238E27FC236}">
                <a16:creationId xmlns:a16="http://schemas.microsoft.com/office/drawing/2014/main" id="{B38C5F89-6B12-48FB-8245-A5A593142B73}"/>
              </a:ext>
            </a:extLst>
          </p:cNvPr>
          <p:cNvSpPr/>
          <p:nvPr userDrawn="1"/>
        </p:nvSpPr>
        <p:spPr bwMode="gray">
          <a:xfrm>
            <a:off x="1" y="0"/>
            <a:ext cx="12192000" cy="6858001"/>
          </a:xfrm>
          <a:prstGeom prst="rect">
            <a:avLst/>
          </a:prstGeom>
          <a:solidFill>
            <a:srgbClr val="B4DC96"/>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Text Placeholder AP1 Details"/>
          <p:cNvSpPr>
            <a:spLocks noGrp="1"/>
          </p:cNvSpPr>
          <p:nvPr>
            <p:ph type="body" sz="quarter" idx="19" hasCustomPrompt="1"/>
          </p:nvPr>
        </p:nvSpPr>
        <p:spPr bwMode="gray">
          <a:xfrm>
            <a:off x="624092" y="1988680"/>
            <a:ext cx="2519767" cy="1655976"/>
          </a:xfrm>
          <a:prstGeom prst="rect">
            <a:avLst/>
          </a:prstGeom>
          <a:noFill/>
        </p:spPr>
        <p:txBody>
          <a:bodyPr vert="horz" lIns="0" tIns="0" rIns="0" bIns="0" rtlCol="0" anchor="t" anchorCtr="0">
            <a:noAutofit/>
          </a:bodyPr>
          <a:lstStyle>
            <a:lvl1pPr>
              <a:spcBef>
                <a:spcPts val="0"/>
              </a:spcBef>
              <a:defRPr lang="de-DE" sz="1200" b="0" kern="1200" baseline="0" dirty="0" smtClean="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4" name="Text Placeholder AP1 Name"/>
          <p:cNvSpPr>
            <a:spLocks noGrp="1"/>
          </p:cNvSpPr>
          <p:nvPr>
            <p:ph type="body" sz="quarter" idx="10" hasCustomPrompt="1"/>
          </p:nvPr>
        </p:nvSpPr>
        <p:spPr bwMode="gray">
          <a:xfrm>
            <a:off x="624001" y="1484784"/>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smtClean="0">
                <a:solidFill>
                  <a:schemeClr val="accent1"/>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sp>
        <p:nvSpPr>
          <p:cNvPr id="15" name="Text Placeholder AP1 Details">
            <a:extLst>
              <a:ext uri="{FF2B5EF4-FFF2-40B4-BE49-F238E27FC236}">
                <a16:creationId xmlns:a16="http://schemas.microsoft.com/office/drawing/2014/main" id="{9D7C527A-CAFB-4E43-BB5A-9A14F133AFF5}"/>
              </a:ext>
            </a:extLst>
          </p:cNvPr>
          <p:cNvSpPr>
            <a:spLocks noGrp="1"/>
          </p:cNvSpPr>
          <p:nvPr>
            <p:ph type="body" sz="quarter" idx="20" hasCustomPrompt="1"/>
          </p:nvPr>
        </p:nvSpPr>
        <p:spPr bwMode="gray">
          <a:xfrm>
            <a:off x="623483" y="4437320"/>
            <a:ext cx="2519767" cy="1655976"/>
          </a:xfrm>
          <a:prstGeom prst="rect">
            <a:avLst/>
          </a:prstGeom>
          <a:noFill/>
        </p:spPr>
        <p:txBody>
          <a:bodyPr vert="horz" lIns="0" tIns="0" rIns="0" bIns="0" rtlCol="0" anchor="t" anchorCtr="0">
            <a:noAutofit/>
          </a:bodyPr>
          <a:lstStyle>
            <a:lvl1pPr>
              <a:spcBef>
                <a:spcPts val="0"/>
              </a:spcBef>
              <a:defRPr lang="de-DE" sz="1200" b="0" kern="1200" baseline="0" dirty="0" smtClean="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16" name="Text Placeholder AP1 Name">
            <a:extLst>
              <a:ext uri="{FF2B5EF4-FFF2-40B4-BE49-F238E27FC236}">
                <a16:creationId xmlns:a16="http://schemas.microsoft.com/office/drawing/2014/main" id="{2DA765EA-89A4-44AC-8EE1-E408FFA54A8D}"/>
              </a:ext>
            </a:extLst>
          </p:cNvPr>
          <p:cNvSpPr>
            <a:spLocks noGrp="1"/>
          </p:cNvSpPr>
          <p:nvPr>
            <p:ph type="body" sz="quarter" idx="21" hasCustomPrompt="1"/>
          </p:nvPr>
        </p:nvSpPr>
        <p:spPr bwMode="gray">
          <a:xfrm>
            <a:off x="623392" y="3933424"/>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smtClean="0">
                <a:solidFill>
                  <a:schemeClr val="accent1"/>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sp>
        <p:nvSpPr>
          <p:cNvPr id="23" name="Text Placeholder AP1 Details">
            <a:extLst>
              <a:ext uri="{FF2B5EF4-FFF2-40B4-BE49-F238E27FC236}">
                <a16:creationId xmlns:a16="http://schemas.microsoft.com/office/drawing/2014/main" id="{1AD3E7E9-BC92-4039-9FE8-8B9BE2F1DFF8}"/>
              </a:ext>
            </a:extLst>
          </p:cNvPr>
          <p:cNvSpPr>
            <a:spLocks noGrp="1"/>
          </p:cNvSpPr>
          <p:nvPr>
            <p:ph type="body" sz="quarter" idx="22" hasCustomPrompt="1"/>
          </p:nvPr>
        </p:nvSpPr>
        <p:spPr bwMode="gray">
          <a:xfrm>
            <a:off x="3431795" y="4436952"/>
            <a:ext cx="2519767" cy="1655976"/>
          </a:xfrm>
          <a:prstGeom prst="rect">
            <a:avLst/>
          </a:prstGeom>
          <a:noFill/>
        </p:spPr>
        <p:txBody>
          <a:bodyPr vert="horz" lIns="0" tIns="0" rIns="0" bIns="0" rtlCol="0" anchor="t" anchorCtr="0">
            <a:noAutofit/>
          </a:bodyPr>
          <a:lstStyle>
            <a:lvl1pPr>
              <a:spcBef>
                <a:spcPts val="0"/>
              </a:spcBef>
              <a:defRPr lang="de-DE" sz="1200" b="0" kern="1200" baseline="0" dirty="0" smtClean="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24" name="Text Placeholder AP1 Name">
            <a:extLst>
              <a:ext uri="{FF2B5EF4-FFF2-40B4-BE49-F238E27FC236}">
                <a16:creationId xmlns:a16="http://schemas.microsoft.com/office/drawing/2014/main" id="{D51B0300-283C-4494-BC4A-3BC70337C112}"/>
              </a:ext>
            </a:extLst>
          </p:cNvPr>
          <p:cNvSpPr>
            <a:spLocks noGrp="1"/>
          </p:cNvSpPr>
          <p:nvPr>
            <p:ph type="body" sz="quarter" idx="23" hasCustomPrompt="1"/>
          </p:nvPr>
        </p:nvSpPr>
        <p:spPr bwMode="gray">
          <a:xfrm>
            <a:off x="3431704" y="3933056"/>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smtClean="0">
                <a:solidFill>
                  <a:schemeClr val="accent1"/>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pic>
        <p:nvPicPr>
          <p:cNvPr id="91" name="Grafik 90">
            <a:extLst>
              <a:ext uri="{FF2B5EF4-FFF2-40B4-BE49-F238E27FC236}">
                <a16:creationId xmlns:a16="http://schemas.microsoft.com/office/drawing/2014/main" id="{6D73CF3C-AEC1-4135-B5B1-AEE424B48F1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327076" y="3981117"/>
            <a:ext cx="4243773" cy="2111277"/>
          </a:xfrm>
          <a:prstGeom prst="rect">
            <a:avLst/>
          </a:prstGeom>
        </p:spPr>
      </p:pic>
    </p:spTree>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52" name="Rechteck 51">
            <a:extLst>
              <a:ext uri="{FF2B5EF4-FFF2-40B4-BE49-F238E27FC236}">
                <a16:creationId xmlns:a16="http://schemas.microsoft.com/office/drawing/2014/main" id="{A63ADCC2-B15E-4989-82FB-2FEB48FEEE5C}"/>
              </a:ext>
            </a:extLst>
          </p:cNvPr>
          <p:cNvSpPr/>
          <p:nvPr userDrawn="1"/>
        </p:nvSpPr>
        <p:spPr bwMode="gray">
          <a:xfrm>
            <a:off x="-2" y="0"/>
            <a:ext cx="12192000" cy="6858001"/>
          </a:xfrm>
          <a:prstGeom prst="rect">
            <a:avLst/>
          </a:prstGeom>
          <a:solidFill>
            <a:schemeClr val="tx2"/>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grpSp>
        <p:nvGrpSpPr>
          <p:cNvPr id="51" name="Gruppieren 50">
            <a:extLst>
              <a:ext uri="{FF2B5EF4-FFF2-40B4-BE49-F238E27FC236}">
                <a16:creationId xmlns:a16="http://schemas.microsoft.com/office/drawing/2014/main" id="{4CEC284A-2098-4849-8201-13FAC9F39775}"/>
              </a:ext>
            </a:extLst>
          </p:cNvPr>
          <p:cNvGrpSpPr/>
          <p:nvPr userDrawn="1"/>
        </p:nvGrpSpPr>
        <p:grpSpPr>
          <a:xfrm>
            <a:off x="-1" y="0"/>
            <a:ext cx="12192000" cy="6858000"/>
            <a:chOff x="-15181262" y="-3121820"/>
            <a:chExt cx="12166600" cy="6861175"/>
          </a:xfrm>
        </p:grpSpPr>
        <p:sp>
          <p:nvSpPr>
            <p:cNvPr id="28" name="AutoShape 14">
              <a:extLst>
                <a:ext uri="{FF2B5EF4-FFF2-40B4-BE49-F238E27FC236}">
                  <a16:creationId xmlns:a16="http://schemas.microsoft.com/office/drawing/2014/main" id="{60C10466-E8DB-4779-A6C6-32BE71968776}"/>
                </a:ext>
              </a:extLst>
            </p:cNvPr>
            <p:cNvSpPr>
              <a:spLocks noChangeAspect="1" noChangeArrowheads="1" noTextEdit="1"/>
            </p:cNvSpPr>
            <p:nvPr userDrawn="1"/>
          </p:nvSpPr>
          <p:spPr bwMode="auto">
            <a:xfrm>
              <a:off x="-15181262" y="-3118645"/>
              <a:ext cx="12166600" cy="6858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9" hidden="1">
              <a:extLst>
                <a:ext uri="{FF2B5EF4-FFF2-40B4-BE49-F238E27FC236}">
                  <a16:creationId xmlns:a16="http://schemas.microsoft.com/office/drawing/2014/main" id="{8BE7D097-956F-4311-824B-8FBF68FD14CC}"/>
                </a:ext>
              </a:extLst>
            </p:cNvPr>
            <p:cNvSpPr>
              <a:spLocks/>
            </p:cNvSpPr>
            <p:nvPr userDrawn="1"/>
          </p:nvSpPr>
          <p:spPr bwMode="auto">
            <a:xfrm>
              <a:off x="-15181262" y="-3121820"/>
              <a:ext cx="5427663" cy="6858000"/>
            </a:xfrm>
            <a:custGeom>
              <a:avLst/>
              <a:gdLst>
                <a:gd name="T0" fmla="*/ 1410 w 2017"/>
                <a:gd name="T1" fmla="*/ 497 h 2550"/>
                <a:gd name="T2" fmla="*/ 2017 w 2017"/>
                <a:gd name="T3" fmla="*/ 0 h 2550"/>
                <a:gd name="T4" fmla="*/ 1776 w 2017"/>
                <a:gd name="T5" fmla="*/ 0 h 2550"/>
                <a:gd name="T6" fmla="*/ 1407 w 2017"/>
                <a:gd name="T7" fmla="*/ 305 h 2550"/>
                <a:gd name="T8" fmla="*/ 855 w 2017"/>
                <a:gd name="T9" fmla="*/ 441 h 2550"/>
                <a:gd name="T10" fmla="*/ 0 w 2017"/>
                <a:gd name="T11" fmla="*/ 252 h 2550"/>
                <a:gd name="T12" fmla="*/ 0 w 2017"/>
                <a:gd name="T13" fmla="*/ 2550 h 2550"/>
                <a:gd name="T14" fmla="*/ 1166 w 2017"/>
                <a:gd name="T15" fmla="*/ 2550 h 2550"/>
                <a:gd name="T16" fmla="*/ 1166 w 2017"/>
                <a:gd name="T17" fmla="*/ 1017 h 2550"/>
                <a:gd name="T18" fmla="*/ 1410 w 2017"/>
                <a:gd name="T19" fmla="*/ 497 h 2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7" h="2550">
                  <a:moveTo>
                    <a:pt x="1410" y="497"/>
                  </a:moveTo>
                  <a:cubicBezTo>
                    <a:pt x="1667" y="287"/>
                    <a:pt x="1865" y="124"/>
                    <a:pt x="2017" y="0"/>
                  </a:cubicBezTo>
                  <a:cubicBezTo>
                    <a:pt x="1776" y="0"/>
                    <a:pt x="1776" y="0"/>
                    <a:pt x="1776" y="0"/>
                  </a:cubicBezTo>
                  <a:cubicBezTo>
                    <a:pt x="1407" y="305"/>
                    <a:pt x="1407" y="305"/>
                    <a:pt x="1407" y="305"/>
                  </a:cubicBezTo>
                  <a:cubicBezTo>
                    <a:pt x="1274" y="417"/>
                    <a:pt x="1026" y="476"/>
                    <a:pt x="855" y="441"/>
                  </a:cubicBezTo>
                  <a:cubicBezTo>
                    <a:pt x="534" y="370"/>
                    <a:pt x="250" y="307"/>
                    <a:pt x="0" y="252"/>
                  </a:cubicBezTo>
                  <a:cubicBezTo>
                    <a:pt x="0" y="2550"/>
                    <a:pt x="0" y="2550"/>
                    <a:pt x="0" y="2550"/>
                  </a:cubicBezTo>
                  <a:cubicBezTo>
                    <a:pt x="1166" y="2550"/>
                    <a:pt x="1166" y="2550"/>
                    <a:pt x="1166" y="2550"/>
                  </a:cubicBezTo>
                  <a:cubicBezTo>
                    <a:pt x="1166" y="1017"/>
                    <a:pt x="1166" y="1017"/>
                    <a:pt x="1166" y="1017"/>
                  </a:cubicBezTo>
                  <a:cubicBezTo>
                    <a:pt x="1166" y="842"/>
                    <a:pt x="1274" y="609"/>
                    <a:pt x="1410" y="49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20">
              <a:extLst>
                <a:ext uri="{FF2B5EF4-FFF2-40B4-BE49-F238E27FC236}">
                  <a16:creationId xmlns:a16="http://schemas.microsoft.com/office/drawing/2014/main" id="{03CA6663-3C93-4C62-BFEC-C7EFDB69A21A}"/>
                </a:ext>
              </a:extLst>
            </p:cNvPr>
            <p:cNvSpPr>
              <a:spLocks/>
            </p:cNvSpPr>
            <p:nvPr userDrawn="1"/>
          </p:nvSpPr>
          <p:spPr bwMode="auto">
            <a:xfrm>
              <a:off x="-8809037" y="-3121820"/>
              <a:ext cx="5794375" cy="6858000"/>
            </a:xfrm>
            <a:custGeom>
              <a:avLst/>
              <a:gdLst>
                <a:gd name="T0" fmla="*/ 1112 w 2153"/>
                <a:gd name="T1" fmla="*/ 0 h 2550"/>
                <a:gd name="T2" fmla="*/ 1159 w 2153"/>
                <a:gd name="T3" fmla="*/ 41 h 2550"/>
                <a:gd name="T4" fmla="*/ 1334 w 2153"/>
                <a:gd name="T5" fmla="*/ 560 h 2550"/>
                <a:gd name="T6" fmla="*/ 1114 w 2153"/>
                <a:gd name="T7" fmla="*/ 1609 h 2550"/>
                <a:gd name="T8" fmla="*/ 778 w 2153"/>
                <a:gd name="T9" fmla="*/ 2083 h 2550"/>
                <a:gd name="T10" fmla="*/ 0 w 2153"/>
                <a:gd name="T11" fmla="*/ 2550 h 2550"/>
                <a:gd name="T12" fmla="*/ 2153 w 2153"/>
                <a:gd name="T13" fmla="*/ 2550 h 2550"/>
                <a:gd name="T14" fmla="*/ 2153 w 2153"/>
                <a:gd name="T15" fmla="*/ 2101 h 2550"/>
                <a:gd name="T16" fmla="*/ 1533 w 2153"/>
                <a:gd name="T17" fmla="*/ 1912 h 2550"/>
                <a:gd name="T18" fmla="*/ 1295 w 2153"/>
                <a:gd name="T19" fmla="*/ 1511 h 2550"/>
                <a:gd name="T20" fmla="*/ 1481 w 2153"/>
                <a:gd name="T21" fmla="*/ 630 h 2550"/>
                <a:gd name="T22" fmla="*/ 1861 w 2153"/>
                <a:gd name="T23" fmla="*/ 267 h 2550"/>
                <a:gd name="T24" fmla="*/ 2153 w 2153"/>
                <a:gd name="T25" fmla="*/ 220 h 2550"/>
                <a:gd name="T26" fmla="*/ 2153 w 2153"/>
                <a:gd name="T27" fmla="*/ 0 h 2550"/>
                <a:gd name="T28" fmla="*/ 1112 w 2153"/>
                <a:gd name="T29" fmla="*/ 0 h 2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53" h="2550">
                  <a:moveTo>
                    <a:pt x="1112" y="0"/>
                  </a:moveTo>
                  <a:cubicBezTo>
                    <a:pt x="1159" y="41"/>
                    <a:pt x="1159" y="41"/>
                    <a:pt x="1159" y="41"/>
                  </a:cubicBezTo>
                  <a:cubicBezTo>
                    <a:pt x="1292" y="156"/>
                    <a:pt x="1369" y="389"/>
                    <a:pt x="1334" y="560"/>
                  </a:cubicBezTo>
                  <a:cubicBezTo>
                    <a:pt x="1114" y="1609"/>
                    <a:pt x="1114" y="1609"/>
                    <a:pt x="1114" y="1609"/>
                  </a:cubicBezTo>
                  <a:cubicBezTo>
                    <a:pt x="1079" y="1780"/>
                    <a:pt x="929" y="1993"/>
                    <a:pt x="778" y="2083"/>
                  </a:cubicBezTo>
                  <a:cubicBezTo>
                    <a:pt x="465" y="2271"/>
                    <a:pt x="209" y="2425"/>
                    <a:pt x="0" y="2550"/>
                  </a:cubicBezTo>
                  <a:cubicBezTo>
                    <a:pt x="2153" y="2550"/>
                    <a:pt x="2153" y="2550"/>
                    <a:pt x="2153" y="2550"/>
                  </a:cubicBezTo>
                  <a:cubicBezTo>
                    <a:pt x="2153" y="2101"/>
                    <a:pt x="2153" y="2101"/>
                    <a:pt x="2153" y="2101"/>
                  </a:cubicBezTo>
                  <a:cubicBezTo>
                    <a:pt x="1533" y="1912"/>
                    <a:pt x="1533" y="1912"/>
                    <a:pt x="1533" y="1912"/>
                  </a:cubicBezTo>
                  <a:cubicBezTo>
                    <a:pt x="1365" y="1860"/>
                    <a:pt x="1260" y="1682"/>
                    <a:pt x="1295" y="1511"/>
                  </a:cubicBezTo>
                  <a:cubicBezTo>
                    <a:pt x="1481" y="630"/>
                    <a:pt x="1481" y="630"/>
                    <a:pt x="1481" y="630"/>
                  </a:cubicBezTo>
                  <a:cubicBezTo>
                    <a:pt x="1519" y="459"/>
                    <a:pt x="1687" y="295"/>
                    <a:pt x="1861" y="267"/>
                  </a:cubicBezTo>
                  <a:cubicBezTo>
                    <a:pt x="1965" y="250"/>
                    <a:pt x="2062" y="235"/>
                    <a:pt x="2153" y="220"/>
                  </a:cubicBezTo>
                  <a:cubicBezTo>
                    <a:pt x="2153" y="0"/>
                    <a:pt x="2153" y="0"/>
                    <a:pt x="2153" y="0"/>
                  </a:cubicBezTo>
                  <a:lnTo>
                    <a:pt x="1112"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37" name="Freihandform: Form 36">
            <a:extLst>
              <a:ext uri="{FF2B5EF4-FFF2-40B4-BE49-F238E27FC236}">
                <a16:creationId xmlns:a16="http://schemas.microsoft.com/office/drawing/2014/main" id="{9DB76964-E403-4C3E-A574-312685D5503B}"/>
              </a:ext>
            </a:extLst>
          </p:cNvPr>
          <p:cNvSpPr/>
          <p:nvPr userDrawn="1"/>
        </p:nvSpPr>
        <p:spPr bwMode="gray">
          <a:xfrm>
            <a:off x="0" y="0"/>
            <a:ext cx="12192000" cy="6858000"/>
          </a:xfrm>
          <a:custGeom>
            <a:avLst/>
            <a:gdLst>
              <a:gd name="connsiteX0" fmla="*/ 1706340 w 12192000"/>
              <a:gd name="connsiteY0" fmla="*/ 3969476 h 6890083"/>
              <a:gd name="connsiteX1" fmla="*/ 2408343 w 12192000"/>
              <a:gd name="connsiteY1" fmla="*/ 4228176 h 6890083"/>
              <a:gd name="connsiteX2" fmla="*/ 3930263 w 12192000"/>
              <a:gd name="connsiteY2" fmla="*/ 5550954 h 6890083"/>
              <a:gd name="connsiteX3" fmla="*/ 4466609 w 12192000"/>
              <a:gd name="connsiteY3" fmla="*/ 6761622 h 6890083"/>
              <a:gd name="connsiteX4" fmla="*/ 4463607 w 12192000"/>
              <a:gd name="connsiteY4" fmla="*/ 6890083 h 6890083"/>
              <a:gd name="connsiteX5" fmla="*/ 0 w 12192000"/>
              <a:gd name="connsiteY5" fmla="*/ 6890083 h 6890083"/>
              <a:gd name="connsiteX6" fmla="*/ 0 w 12192000"/>
              <a:gd name="connsiteY6" fmla="*/ 5030056 h 6890083"/>
              <a:gd name="connsiteX7" fmla="*/ 128462 w 12192000"/>
              <a:gd name="connsiteY7" fmla="*/ 4924155 h 6890083"/>
              <a:gd name="connsiteX8" fmla="*/ 996111 w 12192000"/>
              <a:gd name="connsiteY8" fmla="*/ 4208885 h 6890083"/>
              <a:gd name="connsiteX9" fmla="*/ 1706340 w 12192000"/>
              <a:gd name="connsiteY9" fmla="*/ 3969476 h 6890083"/>
              <a:gd name="connsiteX10" fmla="*/ 11706167 w 12192000"/>
              <a:gd name="connsiteY10" fmla="*/ 0 h 6890083"/>
              <a:gd name="connsiteX11" fmla="*/ 12192000 w 12192000"/>
              <a:gd name="connsiteY11" fmla="*/ 0 h 6890083"/>
              <a:gd name="connsiteX12" fmla="*/ 12192000 w 12192000"/>
              <a:gd name="connsiteY12" fmla="*/ 6890083 h 6890083"/>
              <a:gd name="connsiteX13" fmla="*/ 5042043 w 12192000"/>
              <a:gd name="connsiteY13" fmla="*/ 6890083 h 6890083"/>
              <a:gd name="connsiteX14" fmla="*/ 5090240 w 12192000"/>
              <a:gd name="connsiteY14" fmla="*/ 6814127 h 6890083"/>
              <a:gd name="connsiteX15" fmla="*/ 5986913 w 12192000"/>
              <a:gd name="connsiteY15" fmla="*/ 6217855 h 6890083"/>
              <a:gd name="connsiteX16" fmla="*/ 10802214 w 12192000"/>
              <a:gd name="connsiteY16" fmla="*/ 5437967 h 6890083"/>
              <a:gd name="connsiteX17" fmla="*/ 11712624 w 12192000"/>
              <a:gd name="connsiteY17" fmla="*/ 4352186 h 6890083"/>
              <a:gd name="connsiteX18" fmla="*/ 11712624 w 12192000"/>
              <a:gd name="connsiteY18" fmla="*/ 477549 h 6890083"/>
              <a:gd name="connsiteX19" fmla="*/ 11706167 w 12192000"/>
              <a:gd name="connsiteY19" fmla="*/ 387867 h 6890083"/>
              <a:gd name="connsiteX20" fmla="*/ 0 w 12192000"/>
              <a:gd name="connsiteY20" fmla="*/ 0 h 6890083"/>
              <a:gd name="connsiteX21" fmla="*/ 2113014 w 12192000"/>
              <a:gd name="connsiteY21" fmla="*/ 0 h 6890083"/>
              <a:gd name="connsiteX22" fmla="*/ 2081301 w 12192000"/>
              <a:gd name="connsiteY22" fmla="*/ 161248 h 6890083"/>
              <a:gd name="connsiteX23" fmla="*/ 1662465 w 12192000"/>
              <a:gd name="connsiteY23" fmla="*/ 2290857 h 6890083"/>
              <a:gd name="connsiteX24" fmla="*/ 771251 w 12192000"/>
              <a:gd name="connsiteY24" fmla="*/ 3798273 h 6890083"/>
              <a:gd name="connsiteX25" fmla="*/ 133818 w 12192000"/>
              <a:gd name="connsiteY25" fmla="*/ 4328030 h 6890083"/>
              <a:gd name="connsiteX26" fmla="*/ 0 w 12192000"/>
              <a:gd name="connsiteY26" fmla="*/ 4439730 h 689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0" h="6890083">
                <a:moveTo>
                  <a:pt x="1706340" y="3969476"/>
                </a:moveTo>
                <a:cubicBezTo>
                  <a:pt x="1963421" y="3973265"/>
                  <a:pt x="2219132" y="4060073"/>
                  <a:pt x="2408343" y="4228176"/>
                </a:cubicBezTo>
                <a:cubicBezTo>
                  <a:pt x="3930263" y="5550954"/>
                  <a:pt x="3930263" y="5550954"/>
                  <a:pt x="3930263" y="5550954"/>
                </a:cubicBezTo>
                <a:cubicBezTo>
                  <a:pt x="4242188" y="5823432"/>
                  <a:pt x="4449139" y="6317451"/>
                  <a:pt x="4466609" y="6761622"/>
                </a:cubicBezTo>
                <a:lnTo>
                  <a:pt x="4463607" y="6890083"/>
                </a:lnTo>
                <a:lnTo>
                  <a:pt x="0" y="6890083"/>
                </a:lnTo>
                <a:lnTo>
                  <a:pt x="0" y="5030056"/>
                </a:lnTo>
                <a:lnTo>
                  <a:pt x="128462" y="4924155"/>
                </a:lnTo>
                <a:cubicBezTo>
                  <a:pt x="996111" y="4208885"/>
                  <a:pt x="996111" y="4208885"/>
                  <a:pt x="996111" y="4208885"/>
                </a:cubicBezTo>
                <a:cubicBezTo>
                  <a:pt x="1190807" y="4044916"/>
                  <a:pt x="1449259" y="3965687"/>
                  <a:pt x="1706340" y="3969476"/>
                </a:cubicBezTo>
                <a:close/>
                <a:moveTo>
                  <a:pt x="11706167" y="0"/>
                </a:moveTo>
                <a:lnTo>
                  <a:pt x="12192000" y="0"/>
                </a:lnTo>
                <a:lnTo>
                  <a:pt x="12192000" y="6890083"/>
                </a:lnTo>
                <a:lnTo>
                  <a:pt x="5042043" y="6890083"/>
                </a:lnTo>
                <a:lnTo>
                  <a:pt x="5090240" y="6814127"/>
                </a:lnTo>
                <a:cubicBezTo>
                  <a:pt x="5306376" y="6510226"/>
                  <a:pt x="5641396" y="6273315"/>
                  <a:pt x="5986913" y="6217855"/>
                </a:cubicBezTo>
                <a:cubicBezTo>
                  <a:pt x="10802214" y="5437967"/>
                  <a:pt x="10802214" y="5437967"/>
                  <a:pt x="10802214" y="5437967"/>
                </a:cubicBezTo>
                <a:cubicBezTo>
                  <a:pt x="11304037" y="5358049"/>
                  <a:pt x="11712624" y="4864763"/>
                  <a:pt x="11712624" y="4352186"/>
                </a:cubicBezTo>
                <a:cubicBezTo>
                  <a:pt x="11712624" y="477549"/>
                  <a:pt x="11712624" y="477549"/>
                  <a:pt x="11712624" y="477549"/>
                </a:cubicBezTo>
                <a:lnTo>
                  <a:pt x="11706167" y="387867"/>
                </a:lnTo>
                <a:close/>
                <a:moveTo>
                  <a:pt x="0" y="0"/>
                </a:moveTo>
                <a:lnTo>
                  <a:pt x="2113014" y="0"/>
                </a:lnTo>
                <a:lnTo>
                  <a:pt x="2081301" y="161248"/>
                </a:lnTo>
                <a:cubicBezTo>
                  <a:pt x="1662465" y="2290857"/>
                  <a:pt x="1662465" y="2290857"/>
                  <a:pt x="1662465" y="2290857"/>
                </a:cubicBezTo>
                <a:cubicBezTo>
                  <a:pt x="1558262" y="2795166"/>
                  <a:pt x="1160642" y="3470334"/>
                  <a:pt x="771251" y="3798273"/>
                </a:cubicBezTo>
                <a:cubicBezTo>
                  <a:pt x="542963" y="3988422"/>
                  <a:pt x="330099" y="4164620"/>
                  <a:pt x="133818" y="4328030"/>
                </a:cubicBezTo>
                <a:lnTo>
                  <a:pt x="0" y="4439730"/>
                </a:lnTo>
                <a:close/>
              </a:path>
            </a:pathLst>
          </a:custGeom>
          <a:solidFill>
            <a:srgbClr val="B4DC96"/>
          </a:solidFill>
          <a:ln w="9525" cap="flat" cmpd="sng" algn="ctr">
            <a:noFill/>
            <a:prstDash val="solid"/>
          </a:ln>
          <a:effectLst/>
        </p:spPr>
        <p:txBody>
          <a:bodyPr wrap="square" rtlCol="0" anchor="ctr" anchorCtr="0">
            <a:noAutofit/>
          </a:bodyPr>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
        <p:nvSpPr>
          <p:cNvPr id="7" name="Text Placeholder 12"/>
          <p:cNvSpPr>
            <a:spLocks noGrp="1"/>
          </p:cNvSpPr>
          <p:nvPr>
            <p:ph type="body" sz="quarter" idx="10" hasCustomPrompt="1"/>
          </p:nvPr>
        </p:nvSpPr>
        <p:spPr bwMode="gray">
          <a:xfrm>
            <a:off x="3143672" y="3597205"/>
            <a:ext cx="5904930" cy="576262"/>
          </a:xfrm>
          <a:prstGeom prst="rect">
            <a:avLst/>
          </a:prstGeom>
        </p:spPr>
        <p:txBody>
          <a:bodyPr>
            <a:noAutofit/>
          </a:bodyPr>
          <a:lstStyle>
            <a:lvl1pPr marL="0" indent="0">
              <a:spcBef>
                <a:spcPts val="0"/>
              </a:spcBef>
              <a:spcAft>
                <a:spcPts val="0"/>
              </a:spcAft>
              <a:buFont typeface="Arial" panose="020B0604020202020204" pitchFamily="34" charset="0"/>
              <a:buNone/>
              <a:defRPr sz="1600" baseline="0">
                <a:solidFill>
                  <a:srgbClr val="B4DC96"/>
                </a:solidFill>
              </a:defRPr>
            </a:lvl1pPr>
            <a:lvl2pPr marL="0" indent="0">
              <a:spcBef>
                <a:spcPts val="0"/>
              </a:spcBef>
              <a:spcAft>
                <a:spcPts val="0"/>
              </a:spcAft>
              <a:buNone/>
              <a:defRPr sz="1600">
                <a:solidFill>
                  <a:schemeClr val="accent1"/>
                </a:solidFill>
              </a:defRPr>
            </a:lvl2pPr>
            <a:lvl3pPr marL="0" indent="0">
              <a:spcBef>
                <a:spcPts val="0"/>
              </a:spcBef>
              <a:spcAft>
                <a:spcPts val="0"/>
              </a:spcAft>
              <a:buNone/>
              <a:defRPr sz="1600">
                <a:solidFill>
                  <a:schemeClr val="accent1"/>
                </a:solidFill>
              </a:defRPr>
            </a:lvl3pPr>
            <a:lvl4pPr marL="0" indent="0">
              <a:spcBef>
                <a:spcPts val="0"/>
              </a:spcBef>
              <a:spcAft>
                <a:spcPts val="0"/>
              </a:spcAft>
              <a:buNone/>
              <a:defRPr sz="1600">
                <a:solidFill>
                  <a:schemeClr val="accent1"/>
                </a:solidFill>
              </a:defRPr>
            </a:lvl4pPr>
            <a:lvl5pPr marL="0" indent="0">
              <a:spcBef>
                <a:spcPts val="0"/>
              </a:spcBef>
              <a:spcAft>
                <a:spcPts val="0"/>
              </a:spcAft>
              <a:buNone/>
              <a:defRPr sz="1600">
                <a:solidFill>
                  <a:schemeClr val="accent1"/>
                </a:solidFill>
              </a:defRPr>
            </a:lvl5pPr>
            <a:lvl6pPr marL="0" indent="0">
              <a:spcBef>
                <a:spcPts val="0"/>
              </a:spcBef>
              <a:spcAft>
                <a:spcPts val="0"/>
              </a:spcAft>
              <a:buNone/>
              <a:defRPr sz="1600">
                <a:solidFill>
                  <a:schemeClr val="accent1"/>
                </a:solidFill>
              </a:defRPr>
            </a:lvl6pPr>
            <a:lvl7pPr marL="0" indent="0">
              <a:spcBef>
                <a:spcPts val="0"/>
              </a:spcBef>
              <a:spcAft>
                <a:spcPts val="0"/>
              </a:spcAft>
              <a:buNone/>
              <a:defRPr sz="1600">
                <a:solidFill>
                  <a:schemeClr val="accent1"/>
                </a:solidFill>
              </a:defRPr>
            </a:lvl7pPr>
            <a:lvl8pPr marL="0" indent="0">
              <a:spcBef>
                <a:spcPts val="0"/>
              </a:spcBef>
              <a:spcAft>
                <a:spcPts val="0"/>
              </a:spcAft>
              <a:buNone/>
              <a:defRPr sz="1600">
                <a:solidFill>
                  <a:schemeClr val="accent1"/>
                </a:solidFill>
              </a:defRPr>
            </a:lvl8pPr>
            <a:lvl9pPr marL="0" indent="0">
              <a:spcBef>
                <a:spcPts val="0"/>
              </a:spcBef>
              <a:spcAft>
                <a:spcPts val="0"/>
              </a:spcAft>
              <a:buNone/>
              <a:defRPr sz="1600">
                <a:solidFill>
                  <a:schemeClr val="accent1"/>
                </a:solidFill>
              </a:defRPr>
            </a:lvl9pPr>
          </a:lstStyle>
          <a:p>
            <a:r>
              <a:rPr lang="en-US" noProof="0"/>
              <a:t>Name</a:t>
            </a:r>
            <a:br>
              <a:rPr lang="en-US" noProof="0"/>
            </a:br>
            <a:r>
              <a:rPr lang="en-US" noProof="0"/>
              <a:t>Place, Date</a:t>
            </a:r>
          </a:p>
        </p:txBody>
      </p:sp>
      <p:sp>
        <p:nvSpPr>
          <p:cNvPr id="3" name="Subtitle 2"/>
          <p:cNvSpPr>
            <a:spLocks noGrp="1"/>
          </p:cNvSpPr>
          <p:nvPr>
            <p:ph type="subTitle" idx="1" hasCustomPrompt="1"/>
          </p:nvPr>
        </p:nvSpPr>
        <p:spPr bwMode="gray">
          <a:xfrm>
            <a:off x="3144396" y="2877197"/>
            <a:ext cx="5904355" cy="576000"/>
          </a:xfrm>
          <a:prstGeom prst="rect">
            <a:avLst/>
          </a:prstGeom>
        </p:spPr>
        <p:txBody>
          <a:bodyPr>
            <a:noAutofit/>
          </a:bodyPr>
          <a:lstStyle>
            <a:lvl1pPr marL="0" indent="0" algn="l">
              <a:spcBef>
                <a:spcPts val="0"/>
              </a:spcBef>
              <a:spcAft>
                <a:spcPts val="1200"/>
              </a:spcAft>
              <a:buNone/>
              <a:defRPr sz="1600" b="1" i="0" baseline="0">
                <a:solidFill>
                  <a:srgbClr val="B4DC96"/>
                </a:solidFill>
                <a:latin typeface="+mn-lt"/>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pPr lvl="0"/>
            <a:r>
              <a:rPr lang="en-US" noProof="0"/>
              <a:t>Subtitle and other information of this presentation</a:t>
            </a:r>
            <a:endParaRPr lang="en-US"/>
          </a:p>
          <a:p>
            <a:pPr lvl="0"/>
            <a:endParaRPr lang="en-US" noProof="0"/>
          </a:p>
        </p:txBody>
      </p:sp>
      <p:sp>
        <p:nvSpPr>
          <p:cNvPr id="2" name="Title 1"/>
          <p:cNvSpPr>
            <a:spLocks noGrp="1"/>
          </p:cNvSpPr>
          <p:nvPr>
            <p:ph type="ctrTitle" hasCustomPrompt="1"/>
          </p:nvPr>
        </p:nvSpPr>
        <p:spPr bwMode="gray">
          <a:xfrm>
            <a:off x="3144396" y="1484784"/>
            <a:ext cx="5904355" cy="1249282"/>
          </a:xfrm>
          <a:prstGeom prst="rect">
            <a:avLst/>
          </a:prstGeom>
          <a:noFill/>
        </p:spPr>
        <p:txBody>
          <a:bodyPr anchor="b"/>
          <a:lstStyle>
            <a:lvl1pPr algn="l">
              <a:lnSpc>
                <a:spcPct val="100000"/>
              </a:lnSpc>
              <a:defRPr sz="4000" b="0" cap="none" baseline="0">
                <a:solidFill>
                  <a:srgbClr val="B4DC96"/>
                </a:solidFill>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grpSp>
        <p:nvGrpSpPr>
          <p:cNvPr id="12" name="Logo Merck"/>
          <p:cNvGrpSpPr>
            <a:grpSpLocks noChangeAspect="1"/>
          </p:cNvGrpSpPr>
          <p:nvPr userDrawn="1"/>
        </p:nvGrpSpPr>
        <p:grpSpPr bwMode="gray">
          <a:xfrm>
            <a:off x="9536024" y="6170950"/>
            <a:ext cx="2248608" cy="354050"/>
            <a:chOff x="396364" y="7173520"/>
            <a:chExt cx="1871956" cy="294745"/>
          </a:xfrm>
          <a:solidFill>
            <a:schemeClr val="tx2"/>
          </a:solidFill>
        </p:grpSpPr>
        <p:sp>
          <p:nvSpPr>
            <p:cNvPr id="14" name="Freeform 6"/>
            <p:cNvSpPr>
              <a:spLocks noEditPoints="1"/>
            </p:cNvSpPr>
            <p:nvPr userDrawn="1"/>
          </p:nvSpPr>
          <p:spPr bwMode="gray">
            <a:xfrm>
              <a:off x="1029112" y="7173520"/>
              <a:ext cx="1239208" cy="294745"/>
            </a:xfrm>
            <a:custGeom>
              <a:avLst/>
              <a:gdLst>
                <a:gd name="T0" fmla="*/ 8002 w 35641"/>
                <a:gd name="T1" fmla="*/ 6527 h 8475"/>
                <a:gd name="T2" fmla="*/ 3677 w 35641"/>
                <a:gd name="T3" fmla="*/ 5962 h 8475"/>
                <a:gd name="T4" fmla="*/ 2195 w 35641"/>
                <a:gd name="T5" fmla="*/ 3534 h 8475"/>
                <a:gd name="T6" fmla="*/ 2766 w 35641"/>
                <a:gd name="T7" fmla="*/ 2364 h 8475"/>
                <a:gd name="T8" fmla="*/ 2911 w 35641"/>
                <a:gd name="T9" fmla="*/ 2288 h 8475"/>
                <a:gd name="T10" fmla="*/ 3650 w 35641"/>
                <a:gd name="T11" fmla="*/ 2146 h 8475"/>
                <a:gd name="T12" fmla="*/ 5948 w 35641"/>
                <a:gd name="T13" fmla="*/ 3451 h 8475"/>
                <a:gd name="T14" fmla="*/ 5802 w 35641"/>
                <a:gd name="T15" fmla="*/ 3480 h 8475"/>
                <a:gd name="T16" fmla="*/ 3450 w 35641"/>
                <a:gd name="T17" fmla="*/ 3481 h 8475"/>
                <a:gd name="T18" fmla="*/ 4944 w 35641"/>
                <a:gd name="T19" fmla="*/ 5272 h 8475"/>
                <a:gd name="T20" fmla="*/ 7290 w 35641"/>
                <a:gd name="T21" fmla="*/ 5272 h 8475"/>
                <a:gd name="T22" fmla="*/ 7961 w 35641"/>
                <a:gd name="T23" fmla="*/ 2790 h 8475"/>
                <a:gd name="T24" fmla="*/ 3629 w 35641"/>
                <a:gd name="T25" fmla="*/ 0 h 8475"/>
                <a:gd name="T26" fmla="*/ 0 w 35641"/>
                <a:gd name="T27" fmla="*/ 3616 h 8475"/>
                <a:gd name="T28" fmla="*/ 2875 w 35641"/>
                <a:gd name="T29" fmla="*/ 7966 h 8475"/>
                <a:gd name="T30" fmla="*/ 8342 w 35641"/>
                <a:gd name="T31" fmla="*/ 8146 h 8475"/>
                <a:gd name="T32" fmla="*/ 18183 w 35641"/>
                <a:gd name="T33" fmla="*/ 7537 h 8475"/>
                <a:gd name="T34" fmla="*/ 15820 w 35641"/>
                <a:gd name="T35" fmla="*/ 5792 h 8475"/>
                <a:gd name="T36" fmla="*/ 17009 w 35641"/>
                <a:gd name="T37" fmla="*/ 2216 h 8475"/>
                <a:gd name="T38" fmla="*/ 12645 w 35641"/>
                <a:gd name="T39" fmla="*/ 0 h 8475"/>
                <a:gd name="T40" fmla="*/ 9100 w 35641"/>
                <a:gd name="T41" fmla="*/ 5836 h 8475"/>
                <a:gd name="T42" fmla="*/ 9100 w 35641"/>
                <a:gd name="T43" fmla="*/ 8082 h 8475"/>
                <a:gd name="T44" fmla="*/ 10232 w 35641"/>
                <a:gd name="T45" fmla="*/ 8273 h 8475"/>
                <a:gd name="T46" fmla="*/ 11344 w 35641"/>
                <a:gd name="T47" fmla="*/ 6101 h 8475"/>
                <a:gd name="T48" fmla="*/ 11379 w 35641"/>
                <a:gd name="T49" fmla="*/ 2676 h 8475"/>
                <a:gd name="T50" fmla="*/ 11436 w 35641"/>
                <a:gd name="T51" fmla="*/ 2533 h 8475"/>
                <a:gd name="T52" fmla="*/ 15015 w 35641"/>
                <a:gd name="T53" fmla="*/ 3676 h 8475"/>
                <a:gd name="T54" fmla="*/ 12983 w 35641"/>
                <a:gd name="T55" fmla="*/ 4188 h 8475"/>
                <a:gd name="T56" fmla="*/ 12245 w 35641"/>
                <a:gd name="T57" fmla="*/ 4238 h 8475"/>
                <a:gd name="T58" fmla="*/ 12244 w 35641"/>
                <a:gd name="T59" fmla="*/ 5128 h 8475"/>
                <a:gd name="T60" fmla="*/ 15206 w 35641"/>
                <a:gd name="T61" fmla="*/ 7967 h 8475"/>
                <a:gd name="T62" fmla="*/ 17991 w 35641"/>
                <a:gd name="T63" fmla="*/ 8345 h 8475"/>
                <a:gd name="T64" fmla="*/ 26540 w 35641"/>
                <a:gd name="T65" fmla="*/ 5085 h 8475"/>
                <a:gd name="T66" fmla="*/ 24192 w 35641"/>
                <a:gd name="T67" fmla="*/ 5460 h 8475"/>
                <a:gd name="T68" fmla="*/ 22103 w 35641"/>
                <a:gd name="T69" fmla="*/ 6071 h 8475"/>
                <a:gd name="T70" fmla="*/ 20467 w 35641"/>
                <a:gd name="T71" fmla="*/ 3537 h 8475"/>
                <a:gd name="T72" fmla="*/ 23058 w 35641"/>
                <a:gd name="T73" fmla="*/ 2625 h 8475"/>
                <a:gd name="T74" fmla="*/ 25083 w 35641"/>
                <a:gd name="T75" fmla="*/ 1646 h 8475"/>
                <a:gd name="T76" fmla="*/ 23512 w 35641"/>
                <a:gd name="T77" fmla="*/ 359 h 8475"/>
                <a:gd name="T78" fmla="*/ 18200 w 35641"/>
                <a:gd name="T79" fmla="*/ 229 h 8475"/>
                <a:gd name="T80" fmla="*/ 19665 w 35641"/>
                <a:gd name="T81" fmla="*/ 7009 h 8475"/>
                <a:gd name="T82" fmla="*/ 24370 w 35641"/>
                <a:gd name="T83" fmla="*/ 8222 h 8475"/>
                <a:gd name="T84" fmla="*/ 35641 w 35641"/>
                <a:gd name="T85" fmla="*/ 8152 h 8475"/>
                <a:gd name="T86" fmla="*/ 34704 w 35641"/>
                <a:gd name="T87" fmla="*/ 5892 h 8475"/>
                <a:gd name="T88" fmla="*/ 33145 w 35641"/>
                <a:gd name="T89" fmla="*/ 3887 h 8475"/>
                <a:gd name="T90" fmla="*/ 35637 w 35641"/>
                <a:gd name="T91" fmla="*/ 784 h 8475"/>
                <a:gd name="T92" fmla="*/ 35639 w 35641"/>
                <a:gd name="T93" fmla="*/ 753 h 8475"/>
                <a:gd name="T94" fmla="*/ 34865 w 35641"/>
                <a:gd name="T95" fmla="*/ 0 h 8475"/>
                <a:gd name="T96" fmla="*/ 31470 w 35641"/>
                <a:gd name="T97" fmla="*/ 2323 h 8475"/>
                <a:gd name="T98" fmla="*/ 29572 w 35641"/>
                <a:gd name="T99" fmla="*/ 1229 h 8475"/>
                <a:gd name="T100" fmla="*/ 27379 w 35641"/>
                <a:gd name="T101" fmla="*/ 53 h 8475"/>
                <a:gd name="T102" fmla="*/ 27489 w 35641"/>
                <a:gd name="T103" fmla="*/ 8342 h 8475"/>
                <a:gd name="T104" fmla="*/ 27910 w 35641"/>
                <a:gd name="T105" fmla="*/ 8345 h 8475"/>
                <a:gd name="T106" fmla="*/ 30620 w 35641"/>
                <a:gd name="T107" fmla="*/ 6875 h 8475"/>
                <a:gd name="T108" fmla="*/ 31733 w 35641"/>
                <a:gd name="T109" fmla="*/ 7123 h 8475"/>
                <a:gd name="T110" fmla="*/ 35451 w 35641"/>
                <a:gd name="T111" fmla="*/ 8345 h 8475"/>
                <a:gd name="T112" fmla="*/ 35641 w 35641"/>
                <a:gd name="T113" fmla="*/ 8152 h 8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641" h="8475">
                  <a:moveTo>
                    <a:pt x="8342" y="8146"/>
                  </a:moveTo>
                  <a:cubicBezTo>
                    <a:pt x="8342" y="7475"/>
                    <a:pt x="8342" y="7475"/>
                    <a:pt x="8342" y="7475"/>
                  </a:cubicBezTo>
                  <a:cubicBezTo>
                    <a:pt x="8342" y="7072"/>
                    <a:pt x="8228" y="6756"/>
                    <a:pt x="8002" y="6527"/>
                  </a:cubicBezTo>
                  <a:cubicBezTo>
                    <a:pt x="7775" y="6297"/>
                    <a:pt x="7462" y="6183"/>
                    <a:pt x="7062" y="6183"/>
                  </a:cubicBezTo>
                  <a:cubicBezTo>
                    <a:pt x="4641" y="6183"/>
                    <a:pt x="4641" y="6183"/>
                    <a:pt x="4641" y="6183"/>
                  </a:cubicBezTo>
                  <a:cubicBezTo>
                    <a:pt x="4295" y="6183"/>
                    <a:pt x="3982" y="6092"/>
                    <a:pt x="3677" y="5962"/>
                  </a:cubicBezTo>
                  <a:cubicBezTo>
                    <a:pt x="3417" y="5852"/>
                    <a:pt x="3019" y="5505"/>
                    <a:pt x="2900" y="5373"/>
                  </a:cubicBezTo>
                  <a:cubicBezTo>
                    <a:pt x="2679" y="5129"/>
                    <a:pt x="2505" y="4845"/>
                    <a:pt x="2381" y="4523"/>
                  </a:cubicBezTo>
                  <a:cubicBezTo>
                    <a:pt x="2257" y="4202"/>
                    <a:pt x="2195" y="3872"/>
                    <a:pt x="2195" y="3534"/>
                  </a:cubicBezTo>
                  <a:cubicBezTo>
                    <a:pt x="2195" y="3098"/>
                    <a:pt x="2319" y="2760"/>
                    <a:pt x="2568" y="2519"/>
                  </a:cubicBezTo>
                  <a:cubicBezTo>
                    <a:pt x="2606" y="2482"/>
                    <a:pt x="2648" y="2448"/>
                    <a:pt x="2691" y="2417"/>
                  </a:cubicBezTo>
                  <a:cubicBezTo>
                    <a:pt x="2714" y="2399"/>
                    <a:pt x="2739" y="2381"/>
                    <a:pt x="2766" y="2364"/>
                  </a:cubicBezTo>
                  <a:cubicBezTo>
                    <a:pt x="2771" y="2361"/>
                    <a:pt x="2775" y="2359"/>
                    <a:pt x="2780" y="2356"/>
                  </a:cubicBezTo>
                  <a:cubicBezTo>
                    <a:pt x="2804" y="2342"/>
                    <a:pt x="2830" y="2328"/>
                    <a:pt x="2857" y="2314"/>
                  </a:cubicBezTo>
                  <a:cubicBezTo>
                    <a:pt x="2874" y="2305"/>
                    <a:pt x="2892" y="2296"/>
                    <a:pt x="2911" y="2288"/>
                  </a:cubicBezTo>
                  <a:cubicBezTo>
                    <a:pt x="2915" y="2286"/>
                    <a:pt x="2920" y="2284"/>
                    <a:pt x="2924" y="2282"/>
                  </a:cubicBezTo>
                  <a:cubicBezTo>
                    <a:pt x="3004" y="2247"/>
                    <a:pt x="3088" y="2220"/>
                    <a:pt x="3177" y="2200"/>
                  </a:cubicBezTo>
                  <a:cubicBezTo>
                    <a:pt x="3322" y="2166"/>
                    <a:pt x="3481" y="2146"/>
                    <a:pt x="3650" y="2146"/>
                  </a:cubicBezTo>
                  <a:cubicBezTo>
                    <a:pt x="3817" y="2146"/>
                    <a:pt x="3977" y="2166"/>
                    <a:pt x="4121" y="2200"/>
                  </a:cubicBezTo>
                  <a:cubicBezTo>
                    <a:pt x="4393" y="2254"/>
                    <a:pt x="4661" y="2362"/>
                    <a:pt x="4923" y="2528"/>
                  </a:cubicBezTo>
                  <a:cubicBezTo>
                    <a:pt x="5301" y="2767"/>
                    <a:pt x="5679" y="3102"/>
                    <a:pt x="5948" y="3451"/>
                  </a:cubicBezTo>
                  <a:cubicBezTo>
                    <a:pt x="5969" y="3480"/>
                    <a:pt x="5969" y="3480"/>
                    <a:pt x="5969" y="3480"/>
                  </a:cubicBezTo>
                  <a:cubicBezTo>
                    <a:pt x="5874" y="3480"/>
                    <a:pt x="5874" y="3480"/>
                    <a:pt x="5874" y="3480"/>
                  </a:cubicBezTo>
                  <a:cubicBezTo>
                    <a:pt x="5802" y="3480"/>
                    <a:pt x="5802" y="3480"/>
                    <a:pt x="5802" y="3480"/>
                  </a:cubicBezTo>
                  <a:cubicBezTo>
                    <a:pt x="3617" y="3480"/>
                    <a:pt x="3617" y="3480"/>
                    <a:pt x="3617" y="3480"/>
                  </a:cubicBezTo>
                  <a:cubicBezTo>
                    <a:pt x="3611" y="3480"/>
                    <a:pt x="3607" y="3481"/>
                    <a:pt x="3602" y="3481"/>
                  </a:cubicBezTo>
                  <a:cubicBezTo>
                    <a:pt x="3450" y="3481"/>
                    <a:pt x="3450" y="3481"/>
                    <a:pt x="3450" y="3481"/>
                  </a:cubicBezTo>
                  <a:cubicBezTo>
                    <a:pt x="3298" y="3481"/>
                    <a:pt x="3223" y="3546"/>
                    <a:pt x="3223" y="3678"/>
                  </a:cubicBezTo>
                  <a:cubicBezTo>
                    <a:pt x="3223" y="3938"/>
                    <a:pt x="3262" y="4107"/>
                    <a:pt x="3365" y="4319"/>
                  </a:cubicBezTo>
                  <a:cubicBezTo>
                    <a:pt x="3467" y="4531"/>
                    <a:pt x="3953" y="5272"/>
                    <a:pt x="4944" y="5272"/>
                  </a:cubicBezTo>
                  <a:cubicBezTo>
                    <a:pt x="5092" y="5272"/>
                    <a:pt x="5092" y="5272"/>
                    <a:pt x="5092" y="5272"/>
                  </a:cubicBezTo>
                  <a:cubicBezTo>
                    <a:pt x="5099" y="5272"/>
                    <a:pt x="5106" y="5272"/>
                    <a:pt x="5114" y="5272"/>
                  </a:cubicBezTo>
                  <a:cubicBezTo>
                    <a:pt x="7290" y="5272"/>
                    <a:pt x="7290" y="5272"/>
                    <a:pt x="7290" y="5272"/>
                  </a:cubicBezTo>
                  <a:cubicBezTo>
                    <a:pt x="7700" y="5272"/>
                    <a:pt x="7984" y="5164"/>
                    <a:pt x="8140" y="4945"/>
                  </a:cubicBezTo>
                  <a:cubicBezTo>
                    <a:pt x="8297" y="4727"/>
                    <a:pt x="8342" y="4540"/>
                    <a:pt x="8342" y="4245"/>
                  </a:cubicBezTo>
                  <a:cubicBezTo>
                    <a:pt x="8342" y="3766"/>
                    <a:pt x="8215" y="3296"/>
                    <a:pt x="7961" y="2790"/>
                  </a:cubicBezTo>
                  <a:cubicBezTo>
                    <a:pt x="7708" y="2282"/>
                    <a:pt x="7364" y="1822"/>
                    <a:pt x="6933" y="1407"/>
                  </a:cubicBezTo>
                  <a:cubicBezTo>
                    <a:pt x="6501" y="993"/>
                    <a:pt x="5999" y="655"/>
                    <a:pt x="5426" y="394"/>
                  </a:cubicBezTo>
                  <a:cubicBezTo>
                    <a:pt x="4854" y="132"/>
                    <a:pt x="4255" y="0"/>
                    <a:pt x="3629" y="0"/>
                  </a:cubicBezTo>
                  <a:cubicBezTo>
                    <a:pt x="195" y="0"/>
                    <a:pt x="195" y="0"/>
                    <a:pt x="195" y="0"/>
                  </a:cubicBezTo>
                  <a:cubicBezTo>
                    <a:pt x="65" y="0"/>
                    <a:pt x="0" y="77"/>
                    <a:pt x="0" y="230"/>
                  </a:cubicBezTo>
                  <a:cubicBezTo>
                    <a:pt x="0" y="3616"/>
                    <a:pt x="0" y="3616"/>
                    <a:pt x="0" y="3616"/>
                  </a:cubicBezTo>
                  <a:cubicBezTo>
                    <a:pt x="0" y="4259"/>
                    <a:pt x="124" y="4867"/>
                    <a:pt x="373" y="5439"/>
                  </a:cubicBezTo>
                  <a:cubicBezTo>
                    <a:pt x="621" y="6012"/>
                    <a:pt x="959" y="6513"/>
                    <a:pt x="1385" y="6944"/>
                  </a:cubicBezTo>
                  <a:cubicBezTo>
                    <a:pt x="1812" y="7375"/>
                    <a:pt x="2308" y="7715"/>
                    <a:pt x="2875" y="7966"/>
                  </a:cubicBezTo>
                  <a:cubicBezTo>
                    <a:pt x="3443" y="8217"/>
                    <a:pt x="4050" y="8342"/>
                    <a:pt x="4698" y="8342"/>
                  </a:cubicBezTo>
                  <a:cubicBezTo>
                    <a:pt x="8115" y="8342"/>
                    <a:pt x="8115" y="8342"/>
                    <a:pt x="8115" y="8342"/>
                  </a:cubicBezTo>
                  <a:cubicBezTo>
                    <a:pt x="8266" y="8342"/>
                    <a:pt x="8342" y="8276"/>
                    <a:pt x="8342" y="8146"/>
                  </a:cubicBezTo>
                  <a:moveTo>
                    <a:pt x="18183" y="8116"/>
                  </a:moveTo>
                  <a:cubicBezTo>
                    <a:pt x="18183" y="8095"/>
                    <a:pt x="18183" y="8095"/>
                    <a:pt x="18183" y="8095"/>
                  </a:cubicBezTo>
                  <a:cubicBezTo>
                    <a:pt x="18183" y="7537"/>
                    <a:pt x="18183" y="7537"/>
                    <a:pt x="18183" y="7537"/>
                  </a:cubicBezTo>
                  <a:cubicBezTo>
                    <a:pt x="18183" y="7446"/>
                    <a:pt x="18114" y="7355"/>
                    <a:pt x="18053" y="7331"/>
                  </a:cubicBezTo>
                  <a:cubicBezTo>
                    <a:pt x="18051" y="7330"/>
                    <a:pt x="17612" y="7209"/>
                    <a:pt x="16745" y="6522"/>
                  </a:cubicBezTo>
                  <a:cubicBezTo>
                    <a:pt x="16295" y="6166"/>
                    <a:pt x="15962" y="5905"/>
                    <a:pt x="15820" y="5792"/>
                  </a:cubicBezTo>
                  <a:cubicBezTo>
                    <a:pt x="15980" y="5689"/>
                    <a:pt x="16507" y="5479"/>
                    <a:pt x="16985" y="4932"/>
                  </a:cubicBezTo>
                  <a:cubicBezTo>
                    <a:pt x="17281" y="4592"/>
                    <a:pt x="17442" y="4166"/>
                    <a:pt x="17442" y="3632"/>
                  </a:cubicBezTo>
                  <a:cubicBezTo>
                    <a:pt x="17442" y="3130"/>
                    <a:pt x="17297" y="2658"/>
                    <a:pt x="17009" y="2216"/>
                  </a:cubicBezTo>
                  <a:cubicBezTo>
                    <a:pt x="16720" y="1775"/>
                    <a:pt x="16345" y="1390"/>
                    <a:pt x="15885" y="1063"/>
                  </a:cubicBezTo>
                  <a:cubicBezTo>
                    <a:pt x="15426" y="736"/>
                    <a:pt x="14909" y="478"/>
                    <a:pt x="14338" y="287"/>
                  </a:cubicBezTo>
                  <a:cubicBezTo>
                    <a:pt x="13765" y="96"/>
                    <a:pt x="13201" y="0"/>
                    <a:pt x="12645" y="0"/>
                  </a:cubicBezTo>
                  <a:cubicBezTo>
                    <a:pt x="9292" y="0"/>
                    <a:pt x="9292" y="0"/>
                    <a:pt x="9292" y="0"/>
                  </a:cubicBezTo>
                  <a:cubicBezTo>
                    <a:pt x="9164" y="0"/>
                    <a:pt x="9100" y="77"/>
                    <a:pt x="9100" y="229"/>
                  </a:cubicBezTo>
                  <a:cubicBezTo>
                    <a:pt x="9100" y="5836"/>
                    <a:pt x="9100" y="5836"/>
                    <a:pt x="9100" y="5836"/>
                  </a:cubicBezTo>
                  <a:cubicBezTo>
                    <a:pt x="9100" y="7089"/>
                    <a:pt x="9100" y="7089"/>
                    <a:pt x="9100" y="7089"/>
                  </a:cubicBezTo>
                  <a:cubicBezTo>
                    <a:pt x="9100" y="7522"/>
                    <a:pt x="9100" y="7522"/>
                    <a:pt x="9100" y="7522"/>
                  </a:cubicBezTo>
                  <a:cubicBezTo>
                    <a:pt x="9100" y="8082"/>
                    <a:pt x="9100" y="8082"/>
                    <a:pt x="9100" y="8082"/>
                  </a:cubicBezTo>
                  <a:cubicBezTo>
                    <a:pt x="9100" y="8162"/>
                    <a:pt x="9100" y="8247"/>
                    <a:pt x="9179" y="8290"/>
                  </a:cubicBezTo>
                  <a:cubicBezTo>
                    <a:pt x="9285" y="8345"/>
                    <a:pt x="9529" y="8342"/>
                    <a:pt x="9662" y="8342"/>
                  </a:cubicBezTo>
                  <a:cubicBezTo>
                    <a:pt x="9853" y="8342"/>
                    <a:pt x="10047" y="8331"/>
                    <a:pt x="10232" y="8273"/>
                  </a:cubicBezTo>
                  <a:cubicBezTo>
                    <a:pt x="10520" y="8179"/>
                    <a:pt x="10766" y="7980"/>
                    <a:pt x="10948" y="7737"/>
                  </a:cubicBezTo>
                  <a:cubicBezTo>
                    <a:pt x="11267" y="7317"/>
                    <a:pt x="11346" y="6841"/>
                    <a:pt x="11346" y="6328"/>
                  </a:cubicBezTo>
                  <a:cubicBezTo>
                    <a:pt x="11346" y="6280"/>
                    <a:pt x="11345" y="6190"/>
                    <a:pt x="11344" y="6101"/>
                  </a:cubicBezTo>
                  <a:cubicBezTo>
                    <a:pt x="11344" y="6098"/>
                    <a:pt x="11346" y="6097"/>
                    <a:pt x="11346" y="6095"/>
                  </a:cubicBezTo>
                  <a:cubicBezTo>
                    <a:pt x="11346" y="2909"/>
                    <a:pt x="11346" y="2909"/>
                    <a:pt x="11346" y="2909"/>
                  </a:cubicBezTo>
                  <a:cubicBezTo>
                    <a:pt x="11346" y="2825"/>
                    <a:pt x="11358" y="2748"/>
                    <a:pt x="11379" y="2676"/>
                  </a:cubicBezTo>
                  <a:cubicBezTo>
                    <a:pt x="11380" y="2669"/>
                    <a:pt x="11383" y="2662"/>
                    <a:pt x="11385" y="2655"/>
                  </a:cubicBezTo>
                  <a:cubicBezTo>
                    <a:pt x="11390" y="2637"/>
                    <a:pt x="11397" y="2619"/>
                    <a:pt x="11404" y="2602"/>
                  </a:cubicBezTo>
                  <a:cubicBezTo>
                    <a:pt x="11413" y="2578"/>
                    <a:pt x="11424" y="2556"/>
                    <a:pt x="11436" y="2533"/>
                  </a:cubicBezTo>
                  <a:cubicBezTo>
                    <a:pt x="11436" y="2533"/>
                    <a:pt x="11436" y="2532"/>
                    <a:pt x="11436" y="2532"/>
                  </a:cubicBezTo>
                  <a:cubicBezTo>
                    <a:pt x="11693" y="2061"/>
                    <a:pt x="12570" y="1876"/>
                    <a:pt x="13515" y="2115"/>
                  </a:cubicBezTo>
                  <a:cubicBezTo>
                    <a:pt x="14775" y="2433"/>
                    <a:pt x="15147" y="3302"/>
                    <a:pt x="15015" y="3676"/>
                  </a:cubicBezTo>
                  <a:cubicBezTo>
                    <a:pt x="14871" y="4080"/>
                    <a:pt x="14417" y="4334"/>
                    <a:pt x="13848" y="4334"/>
                  </a:cubicBezTo>
                  <a:cubicBezTo>
                    <a:pt x="13577" y="4334"/>
                    <a:pt x="13299" y="4285"/>
                    <a:pt x="13012" y="4194"/>
                  </a:cubicBezTo>
                  <a:cubicBezTo>
                    <a:pt x="13003" y="4192"/>
                    <a:pt x="12993" y="4190"/>
                    <a:pt x="12983" y="4188"/>
                  </a:cubicBezTo>
                  <a:cubicBezTo>
                    <a:pt x="12820" y="4146"/>
                    <a:pt x="12666" y="4093"/>
                    <a:pt x="12520" y="4032"/>
                  </a:cubicBezTo>
                  <a:cubicBezTo>
                    <a:pt x="12472" y="4018"/>
                    <a:pt x="12427" y="4009"/>
                    <a:pt x="12389" y="4009"/>
                  </a:cubicBezTo>
                  <a:cubicBezTo>
                    <a:pt x="12292" y="4009"/>
                    <a:pt x="12245" y="4085"/>
                    <a:pt x="12245" y="4238"/>
                  </a:cubicBezTo>
                  <a:cubicBezTo>
                    <a:pt x="12245" y="4740"/>
                    <a:pt x="12245" y="4740"/>
                    <a:pt x="12245" y="4740"/>
                  </a:cubicBezTo>
                  <a:cubicBezTo>
                    <a:pt x="12245" y="5128"/>
                    <a:pt x="12245" y="5128"/>
                    <a:pt x="12245" y="5128"/>
                  </a:cubicBezTo>
                  <a:cubicBezTo>
                    <a:pt x="12244" y="5128"/>
                    <a:pt x="12244" y="5128"/>
                    <a:pt x="12244" y="5128"/>
                  </a:cubicBezTo>
                  <a:cubicBezTo>
                    <a:pt x="12244" y="5129"/>
                    <a:pt x="12245" y="5130"/>
                    <a:pt x="12245" y="5131"/>
                  </a:cubicBezTo>
                  <a:cubicBezTo>
                    <a:pt x="12245" y="5439"/>
                    <a:pt x="12367" y="5711"/>
                    <a:pt x="12552" y="5875"/>
                  </a:cubicBezTo>
                  <a:cubicBezTo>
                    <a:pt x="12560" y="5882"/>
                    <a:pt x="15206" y="7967"/>
                    <a:pt x="15206" y="7967"/>
                  </a:cubicBezTo>
                  <a:cubicBezTo>
                    <a:pt x="15308" y="8048"/>
                    <a:pt x="15308" y="8048"/>
                    <a:pt x="15308" y="8048"/>
                  </a:cubicBezTo>
                  <a:cubicBezTo>
                    <a:pt x="15575" y="8244"/>
                    <a:pt x="15864" y="8342"/>
                    <a:pt x="16174" y="8342"/>
                  </a:cubicBezTo>
                  <a:cubicBezTo>
                    <a:pt x="17991" y="8345"/>
                    <a:pt x="17991" y="8345"/>
                    <a:pt x="17991" y="8345"/>
                  </a:cubicBezTo>
                  <a:cubicBezTo>
                    <a:pt x="18120" y="8345"/>
                    <a:pt x="18183" y="8269"/>
                    <a:pt x="18183" y="8116"/>
                  </a:cubicBezTo>
                  <a:moveTo>
                    <a:pt x="26216" y="6446"/>
                  </a:moveTo>
                  <a:cubicBezTo>
                    <a:pt x="26399" y="6028"/>
                    <a:pt x="26507" y="5575"/>
                    <a:pt x="26540" y="5085"/>
                  </a:cubicBezTo>
                  <a:cubicBezTo>
                    <a:pt x="26551" y="4934"/>
                    <a:pt x="26491" y="4857"/>
                    <a:pt x="26362" y="4857"/>
                  </a:cubicBezTo>
                  <a:cubicBezTo>
                    <a:pt x="25098" y="4857"/>
                    <a:pt x="25098" y="4857"/>
                    <a:pt x="25098" y="4857"/>
                  </a:cubicBezTo>
                  <a:cubicBezTo>
                    <a:pt x="24634" y="4857"/>
                    <a:pt x="24332" y="5058"/>
                    <a:pt x="24192" y="5460"/>
                  </a:cubicBezTo>
                  <a:cubicBezTo>
                    <a:pt x="24106" y="5721"/>
                    <a:pt x="23962" y="5930"/>
                    <a:pt x="23763" y="6088"/>
                  </a:cubicBezTo>
                  <a:cubicBezTo>
                    <a:pt x="23562" y="6245"/>
                    <a:pt x="23307" y="6324"/>
                    <a:pt x="22994" y="6324"/>
                  </a:cubicBezTo>
                  <a:cubicBezTo>
                    <a:pt x="22702" y="6324"/>
                    <a:pt x="22405" y="6240"/>
                    <a:pt x="22103" y="6071"/>
                  </a:cubicBezTo>
                  <a:cubicBezTo>
                    <a:pt x="21800" y="5903"/>
                    <a:pt x="21528" y="5686"/>
                    <a:pt x="21285" y="5419"/>
                  </a:cubicBezTo>
                  <a:cubicBezTo>
                    <a:pt x="21042" y="5153"/>
                    <a:pt x="20845" y="4854"/>
                    <a:pt x="20694" y="4523"/>
                  </a:cubicBezTo>
                  <a:cubicBezTo>
                    <a:pt x="20543" y="4191"/>
                    <a:pt x="20467" y="3863"/>
                    <a:pt x="20467" y="3537"/>
                  </a:cubicBezTo>
                  <a:cubicBezTo>
                    <a:pt x="20467" y="3124"/>
                    <a:pt x="20591" y="2790"/>
                    <a:pt x="20839" y="2535"/>
                  </a:cubicBezTo>
                  <a:cubicBezTo>
                    <a:pt x="21088" y="2280"/>
                    <a:pt x="21401" y="2152"/>
                    <a:pt x="21779" y="2152"/>
                  </a:cubicBezTo>
                  <a:cubicBezTo>
                    <a:pt x="22210" y="2152"/>
                    <a:pt x="22637" y="2310"/>
                    <a:pt x="23058" y="2625"/>
                  </a:cubicBezTo>
                  <a:cubicBezTo>
                    <a:pt x="23231" y="2755"/>
                    <a:pt x="23414" y="2820"/>
                    <a:pt x="23609" y="2820"/>
                  </a:cubicBezTo>
                  <a:cubicBezTo>
                    <a:pt x="23803" y="2820"/>
                    <a:pt x="24008" y="2712"/>
                    <a:pt x="24224" y="2494"/>
                  </a:cubicBezTo>
                  <a:cubicBezTo>
                    <a:pt x="25083" y="1646"/>
                    <a:pt x="25083" y="1646"/>
                    <a:pt x="25083" y="1646"/>
                  </a:cubicBezTo>
                  <a:cubicBezTo>
                    <a:pt x="25136" y="1593"/>
                    <a:pt x="25155" y="1544"/>
                    <a:pt x="25139" y="1500"/>
                  </a:cubicBezTo>
                  <a:cubicBezTo>
                    <a:pt x="25123" y="1457"/>
                    <a:pt x="25088" y="1407"/>
                    <a:pt x="25034" y="1353"/>
                  </a:cubicBezTo>
                  <a:cubicBezTo>
                    <a:pt x="24570" y="929"/>
                    <a:pt x="24063" y="598"/>
                    <a:pt x="23512" y="359"/>
                  </a:cubicBezTo>
                  <a:cubicBezTo>
                    <a:pt x="22961" y="121"/>
                    <a:pt x="22383" y="0"/>
                    <a:pt x="21779" y="0"/>
                  </a:cubicBezTo>
                  <a:cubicBezTo>
                    <a:pt x="18394" y="0"/>
                    <a:pt x="18394" y="0"/>
                    <a:pt x="18394" y="0"/>
                  </a:cubicBezTo>
                  <a:cubicBezTo>
                    <a:pt x="18265" y="0"/>
                    <a:pt x="18200" y="77"/>
                    <a:pt x="18200" y="229"/>
                  </a:cubicBezTo>
                  <a:cubicBezTo>
                    <a:pt x="18200" y="3602"/>
                    <a:pt x="18200" y="3602"/>
                    <a:pt x="18200" y="3602"/>
                  </a:cubicBezTo>
                  <a:cubicBezTo>
                    <a:pt x="18200" y="4254"/>
                    <a:pt x="18332" y="4874"/>
                    <a:pt x="18597" y="5460"/>
                  </a:cubicBezTo>
                  <a:cubicBezTo>
                    <a:pt x="18861" y="6047"/>
                    <a:pt x="19217" y="6563"/>
                    <a:pt x="19665" y="7009"/>
                  </a:cubicBezTo>
                  <a:cubicBezTo>
                    <a:pt x="20114" y="7454"/>
                    <a:pt x="20626" y="7810"/>
                    <a:pt x="21204" y="8076"/>
                  </a:cubicBezTo>
                  <a:cubicBezTo>
                    <a:pt x="21781" y="8342"/>
                    <a:pt x="22378" y="8475"/>
                    <a:pt x="22994" y="8475"/>
                  </a:cubicBezTo>
                  <a:cubicBezTo>
                    <a:pt x="23490" y="8475"/>
                    <a:pt x="23949" y="8391"/>
                    <a:pt x="24370" y="8222"/>
                  </a:cubicBezTo>
                  <a:cubicBezTo>
                    <a:pt x="24791" y="8054"/>
                    <a:pt x="25158" y="7821"/>
                    <a:pt x="25471" y="7522"/>
                  </a:cubicBezTo>
                  <a:cubicBezTo>
                    <a:pt x="25784" y="7223"/>
                    <a:pt x="26033" y="6865"/>
                    <a:pt x="26216" y="6446"/>
                  </a:cubicBezTo>
                  <a:moveTo>
                    <a:pt x="35641" y="8152"/>
                  </a:moveTo>
                  <a:cubicBezTo>
                    <a:pt x="35641" y="7292"/>
                    <a:pt x="35641" y="7292"/>
                    <a:pt x="35641" y="7292"/>
                  </a:cubicBezTo>
                  <a:cubicBezTo>
                    <a:pt x="35641" y="7292"/>
                    <a:pt x="35641" y="7292"/>
                    <a:pt x="35641" y="7292"/>
                  </a:cubicBezTo>
                  <a:cubicBezTo>
                    <a:pt x="35640" y="6697"/>
                    <a:pt x="35288" y="6134"/>
                    <a:pt x="34704" y="5892"/>
                  </a:cubicBezTo>
                  <a:cubicBezTo>
                    <a:pt x="34198" y="5682"/>
                    <a:pt x="34198" y="5682"/>
                    <a:pt x="34198" y="5682"/>
                  </a:cubicBezTo>
                  <a:cubicBezTo>
                    <a:pt x="33773" y="5525"/>
                    <a:pt x="33307" y="5214"/>
                    <a:pt x="33069" y="4988"/>
                  </a:cubicBezTo>
                  <a:cubicBezTo>
                    <a:pt x="33069" y="4988"/>
                    <a:pt x="32601" y="4430"/>
                    <a:pt x="33145" y="3887"/>
                  </a:cubicBezTo>
                  <a:cubicBezTo>
                    <a:pt x="34209" y="2817"/>
                    <a:pt x="34209" y="2817"/>
                    <a:pt x="34209" y="2817"/>
                  </a:cubicBezTo>
                  <a:cubicBezTo>
                    <a:pt x="35220" y="1805"/>
                    <a:pt x="35220" y="1805"/>
                    <a:pt x="35220" y="1805"/>
                  </a:cubicBezTo>
                  <a:cubicBezTo>
                    <a:pt x="35493" y="1519"/>
                    <a:pt x="35631" y="1153"/>
                    <a:pt x="35637" y="784"/>
                  </a:cubicBezTo>
                  <a:cubicBezTo>
                    <a:pt x="35638" y="759"/>
                    <a:pt x="35638" y="759"/>
                    <a:pt x="35638" y="759"/>
                  </a:cubicBezTo>
                  <a:cubicBezTo>
                    <a:pt x="35639" y="759"/>
                    <a:pt x="35639" y="759"/>
                    <a:pt x="35639" y="759"/>
                  </a:cubicBezTo>
                  <a:cubicBezTo>
                    <a:pt x="35639" y="757"/>
                    <a:pt x="35639" y="755"/>
                    <a:pt x="35639" y="753"/>
                  </a:cubicBezTo>
                  <a:cubicBezTo>
                    <a:pt x="35633" y="524"/>
                    <a:pt x="35566" y="342"/>
                    <a:pt x="35435" y="209"/>
                  </a:cubicBezTo>
                  <a:cubicBezTo>
                    <a:pt x="35302" y="75"/>
                    <a:pt x="35120" y="7"/>
                    <a:pt x="34889" y="2"/>
                  </a:cubicBezTo>
                  <a:cubicBezTo>
                    <a:pt x="34881" y="2"/>
                    <a:pt x="34873" y="0"/>
                    <a:pt x="34865" y="0"/>
                  </a:cubicBezTo>
                  <a:cubicBezTo>
                    <a:pt x="34562" y="0"/>
                    <a:pt x="34562" y="0"/>
                    <a:pt x="34562" y="0"/>
                  </a:cubicBezTo>
                  <a:cubicBezTo>
                    <a:pt x="34016" y="13"/>
                    <a:pt x="33541" y="250"/>
                    <a:pt x="33196" y="592"/>
                  </a:cubicBezTo>
                  <a:cubicBezTo>
                    <a:pt x="33182" y="606"/>
                    <a:pt x="31828" y="1964"/>
                    <a:pt x="31470" y="2323"/>
                  </a:cubicBezTo>
                  <a:cubicBezTo>
                    <a:pt x="31488" y="2321"/>
                    <a:pt x="31488" y="2321"/>
                    <a:pt x="31488" y="2321"/>
                  </a:cubicBezTo>
                  <a:cubicBezTo>
                    <a:pt x="29574" y="4234"/>
                    <a:pt x="29574" y="4234"/>
                    <a:pt x="29574" y="4234"/>
                  </a:cubicBezTo>
                  <a:cubicBezTo>
                    <a:pt x="29574" y="4234"/>
                    <a:pt x="29572" y="1232"/>
                    <a:pt x="29572" y="1229"/>
                  </a:cubicBezTo>
                  <a:cubicBezTo>
                    <a:pt x="29572" y="550"/>
                    <a:pt x="29022" y="0"/>
                    <a:pt x="28344" y="0"/>
                  </a:cubicBezTo>
                  <a:cubicBezTo>
                    <a:pt x="28344" y="0"/>
                    <a:pt x="27833" y="1"/>
                    <a:pt x="27813" y="1"/>
                  </a:cubicBezTo>
                  <a:cubicBezTo>
                    <a:pt x="27675" y="1"/>
                    <a:pt x="27474" y="4"/>
                    <a:pt x="27379" y="53"/>
                  </a:cubicBezTo>
                  <a:cubicBezTo>
                    <a:pt x="27299" y="96"/>
                    <a:pt x="27300" y="181"/>
                    <a:pt x="27300" y="261"/>
                  </a:cubicBezTo>
                  <a:cubicBezTo>
                    <a:pt x="27300" y="8152"/>
                    <a:pt x="27300" y="8152"/>
                    <a:pt x="27300" y="8152"/>
                  </a:cubicBezTo>
                  <a:cubicBezTo>
                    <a:pt x="27300" y="8257"/>
                    <a:pt x="27384" y="8342"/>
                    <a:pt x="27489" y="8342"/>
                  </a:cubicBezTo>
                  <a:cubicBezTo>
                    <a:pt x="27491" y="8341"/>
                    <a:pt x="27491" y="8341"/>
                    <a:pt x="27491" y="8341"/>
                  </a:cubicBezTo>
                  <a:cubicBezTo>
                    <a:pt x="27489" y="8345"/>
                    <a:pt x="27489" y="8345"/>
                    <a:pt x="27489" y="8345"/>
                  </a:cubicBezTo>
                  <a:cubicBezTo>
                    <a:pt x="27910" y="8345"/>
                    <a:pt x="27910" y="8345"/>
                    <a:pt x="27910" y="8345"/>
                  </a:cubicBezTo>
                  <a:cubicBezTo>
                    <a:pt x="28456" y="8332"/>
                    <a:pt x="28931" y="8095"/>
                    <a:pt x="29275" y="7752"/>
                  </a:cubicBezTo>
                  <a:cubicBezTo>
                    <a:pt x="29281" y="7747"/>
                    <a:pt x="29518" y="7510"/>
                    <a:pt x="29817" y="7209"/>
                  </a:cubicBezTo>
                  <a:cubicBezTo>
                    <a:pt x="30023" y="7004"/>
                    <a:pt x="30306" y="6876"/>
                    <a:pt x="30620" y="6875"/>
                  </a:cubicBezTo>
                  <a:cubicBezTo>
                    <a:pt x="30621" y="6875"/>
                    <a:pt x="30621" y="6875"/>
                    <a:pt x="30621" y="6875"/>
                  </a:cubicBezTo>
                  <a:cubicBezTo>
                    <a:pt x="30621" y="6875"/>
                    <a:pt x="30621" y="6875"/>
                    <a:pt x="30621" y="6875"/>
                  </a:cubicBezTo>
                  <a:cubicBezTo>
                    <a:pt x="31018" y="6876"/>
                    <a:pt x="31395" y="6966"/>
                    <a:pt x="31733" y="7123"/>
                  </a:cubicBezTo>
                  <a:cubicBezTo>
                    <a:pt x="34067" y="8091"/>
                    <a:pt x="34067" y="8091"/>
                    <a:pt x="34067" y="8091"/>
                  </a:cubicBezTo>
                  <a:cubicBezTo>
                    <a:pt x="34067" y="8091"/>
                    <a:pt x="34633" y="8345"/>
                    <a:pt x="35108" y="8345"/>
                  </a:cubicBezTo>
                  <a:cubicBezTo>
                    <a:pt x="35451" y="8345"/>
                    <a:pt x="35451" y="8345"/>
                    <a:pt x="35451" y="8345"/>
                  </a:cubicBezTo>
                  <a:cubicBezTo>
                    <a:pt x="35450" y="8341"/>
                    <a:pt x="35450" y="8341"/>
                    <a:pt x="35450" y="8341"/>
                  </a:cubicBezTo>
                  <a:cubicBezTo>
                    <a:pt x="35451" y="8342"/>
                    <a:pt x="35451" y="8342"/>
                    <a:pt x="35451" y="8342"/>
                  </a:cubicBezTo>
                  <a:cubicBezTo>
                    <a:pt x="35556" y="8342"/>
                    <a:pt x="35641" y="8257"/>
                    <a:pt x="35641" y="815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Freeform 5"/>
            <p:cNvSpPr>
              <a:spLocks/>
            </p:cNvSpPr>
            <p:nvPr userDrawn="1"/>
          </p:nvSpPr>
          <p:spPr bwMode="gray">
            <a:xfrm>
              <a:off x="396364" y="7173594"/>
              <a:ext cx="606328" cy="290506"/>
            </a:xfrm>
            <a:custGeom>
              <a:avLst/>
              <a:gdLst>
                <a:gd name="T0" fmla="*/ 17439 w 17439"/>
                <a:gd name="T1" fmla="*/ 1228 h 8353"/>
                <a:gd name="T2" fmla="*/ 16211 w 17439"/>
                <a:gd name="T3" fmla="*/ 0 h 8353"/>
                <a:gd name="T4" fmla="*/ 14912 w 17439"/>
                <a:gd name="T5" fmla="*/ 0 h 8353"/>
                <a:gd name="T6" fmla="*/ 14911 w 17439"/>
                <a:gd name="T7" fmla="*/ 0 h 8353"/>
                <a:gd name="T8" fmla="*/ 14911 w 17439"/>
                <a:gd name="T9" fmla="*/ 0 h 8353"/>
                <a:gd name="T10" fmla="*/ 14910 w 17439"/>
                <a:gd name="T11" fmla="*/ 0 h 8353"/>
                <a:gd name="T12" fmla="*/ 14742 w 17439"/>
                <a:gd name="T13" fmla="*/ 67 h 8353"/>
                <a:gd name="T14" fmla="*/ 14742 w 17439"/>
                <a:gd name="T15" fmla="*/ 65 h 8353"/>
                <a:gd name="T16" fmla="*/ 12136 w 17439"/>
                <a:gd name="T17" fmla="*/ 2515 h 8353"/>
                <a:gd name="T18" fmla="*/ 12135 w 17439"/>
                <a:gd name="T19" fmla="*/ 2515 h 8353"/>
                <a:gd name="T20" fmla="*/ 8719 w 17439"/>
                <a:gd name="T21" fmla="*/ 3825 h 8353"/>
                <a:gd name="T22" fmla="*/ 5193 w 17439"/>
                <a:gd name="T23" fmla="*/ 2409 h 8353"/>
                <a:gd name="T24" fmla="*/ 3259 w 17439"/>
                <a:gd name="T25" fmla="*/ 592 h 8353"/>
                <a:gd name="T26" fmla="*/ 1802 w 17439"/>
                <a:gd name="T27" fmla="*/ 0 h 8353"/>
                <a:gd name="T28" fmla="*/ 246 w 17439"/>
                <a:gd name="T29" fmla="*/ 0 h 8353"/>
                <a:gd name="T30" fmla="*/ 0 w 17439"/>
                <a:gd name="T31" fmla="*/ 245 h 8353"/>
                <a:gd name="T32" fmla="*/ 0 w 17439"/>
                <a:gd name="T33" fmla="*/ 7122 h 8353"/>
                <a:gd name="T34" fmla="*/ 1228 w 17439"/>
                <a:gd name="T35" fmla="*/ 8350 h 8353"/>
                <a:gd name="T36" fmla="*/ 1703 w 17439"/>
                <a:gd name="T37" fmla="*/ 8349 h 8353"/>
                <a:gd name="T38" fmla="*/ 2192 w 17439"/>
                <a:gd name="T39" fmla="*/ 8298 h 8353"/>
                <a:gd name="T40" fmla="*/ 2272 w 17439"/>
                <a:gd name="T41" fmla="*/ 8090 h 8353"/>
                <a:gd name="T42" fmla="*/ 2272 w 17439"/>
                <a:gd name="T43" fmla="*/ 5656 h 8353"/>
                <a:gd name="T44" fmla="*/ 3423 w 17439"/>
                <a:gd name="T45" fmla="*/ 4490 h 8353"/>
                <a:gd name="T46" fmla="*/ 6193 w 17439"/>
                <a:gd name="T47" fmla="*/ 6163 h 8353"/>
                <a:gd name="T48" fmla="*/ 8719 w 17439"/>
                <a:gd name="T49" fmla="*/ 7775 h 8353"/>
                <a:gd name="T50" fmla="*/ 11245 w 17439"/>
                <a:gd name="T51" fmla="*/ 6163 h 8353"/>
                <a:gd name="T52" fmla="*/ 14015 w 17439"/>
                <a:gd name="T53" fmla="*/ 4490 h 8353"/>
                <a:gd name="T54" fmla="*/ 15167 w 17439"/>
                <a:gd name="T55" fmla="*/ 5646 h 8353"/>
                <a:gd name="T56" fmla="*/ 15167 w 17439"/>
                <a:gd name="T57" fmla="*/ 5647 h 8353"/>
                <a:gd name="T58" fmla="*/ 15167 w 17439"/>
                <a:gd name="T59" fmla="*/ 7122 h 8353"/>
                <a:gd name="T60" fmla="*/ 16395 w 17439"/>
                <a:gd name="T61" fmla="*/ 8350 h 8353"/>
                <a:gd name="T62" fmla="*/ 16925 w 17439"/>
                <a:gd name="T63" fmla="*/ 8349 h 8353"/>
                <a:gd name="T64" fmla="*/ 17359 w 17439"/>
                <a:gd name="T65" fmla="*/ 8298 h 8353"/>
                <a:gd name="T66" fmla="*/ 17439 w 17439"/>
                <a:gd name="T67" fmla="*/ 8090 h 8353"/>
                <a:gd name="T68" fmla="*/ 17439 w 17439"/>
                <a:gd name="T69" fmla="*/ 1228 h 8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39" h="8353">
                  <a:moveTo>
                    <a:pt x="17439" y="1228"/>
                  </a:moveTo>
                  <a:cubicBezTo>
                    <a:pt x="17439" y="549"/>
                    <a:pt x="16889" y="0"/>
                    <a:pt x="16211" y="0"/>
                  </a:cubicBezTo>
                  <a:cubicBezTo>
                    <a:pt x="14912" y="0"/>
                    <a:pt x="14912" y="0"/>
                    <a:pt x="14912" y="0"/>
                  </a:cubicBezTo>
                  <a:cubicBezTo>
                    <a:pt x="14911" y="0"/>
                    <a:pt x="14911" y="0"/>
                    <a:pt x="14911" y="0"/>
                  </a:cubicBezTo>
                  <a:cubicBezTo>
                    <a:pt x="14911" y="0"/>
                    <a:pt x="14911" y="0"/>
                    <a:pt x="14911" y="0"/>
                  </a:cubicBezTo>
                  <a:cubicBezTo>
                    <a:pt x="14910" y="0"/>
                    <a:pt x="14910" y="0"/>
                    <a:pt x="14910" y="0"/>
                  </a:cubicBezTo>
                  <a:cubicBezTo>
                    <a:pt x="14845" y="0"/>
                    <a:pt x="14786" y="25"/>
                    <a:pt x="14742" y="67"/>
                  </a:cubicBezTo>
                  <a:cubicBezTo>
                    <a:pt x="14742" y="65"/>
                    <a:pt x="14742" y="65"/>
                    <a:pt x="14742" y="65"/>
                  </a:cubicBezTo>
                  <a:cubicBezTo>
                    <a:pt x="12136" y="2515"/>
                    <a:pt x="12136" y="2515"/>
                    <a:pt x="12136" y="2515"/>
                  </a:cubicBezTo>
                  <a:cubicBezTo>
                    <a:pt x="12135" y="2515"/>
                    <a:pt x="12135" y="2515"/>
                    <a:pt x="12135" y="2515"/>
                  </a:cubicBezTo>
                  <a:cubicBezTo>
                    <a:pt x="11243" y="3354"/>
                    <a:pt x="10041" y="3825"/>
                    <a:pt x="8719" y="3825"/>
                  </a:cubicBezTo>
                  <a:cubicBezTo>
                    <a:pt x="7342" y="3825"/>
                    <a:pt x="6096" y="3310"/>
                    <a:pt x="5193" y="2409"/>
                  </a:cubicBezTo>
                  <a:cubicBezTo>
                    <a:pt x="5193" y="2409"/>
                    <a:pt x="3276" y="608"/>
                    <a:pt x="3259" y="592"/>
                  </a:cubicBezTo>
                  <a:cubicBezTo>
                    <a:pt x="2891" y="249"/>
                    <a:pt x="2385" y="12"/>
                    <a:pt x="1802" y="0"/>
                  </a:cubicBezTo>
                  <a:cubicBezTo>
                    <a:pt x="246" y="0"/>
                    <a:pt x="246" y="0"/>
                    <a:pt x="246" y="0"/>
                  </a:cubicBezTo>
                  <a:cubicBezTo>
                    <a:pt x="110" y="0"/>
                    <a:pt x="0" y="110"/>
                    <a:pt x="0" y="245"/>
                  </a:cubicBezTo>
                  <a:cubicBezTo>
                    <a:pt x="0" y="7122"/>
                    <a:pt x="0" y="7122"/>
                    <a:pt x="0" y="7122"/>
                  </a:cubicBezTo>
                  <a:cubicBezTo>
                    <a:pt x="0" y="7801"/>
                    <a:pt x="550" y="8350"/>
                    <a:pt x="1228" y="8350"/>
                  </a:cubicBezTo>
                  <a:cubicBezTo>
                    <a:pt x="1703" y="8349"/>
                    <a:pt x="1703" y="8349"/>
                    <a:pt x="1703" y="8349"/>
                  </a:cubicBezTo>
                  <a:cubicBezTo>
                    <a:pt x="1837" y="8349"/>
                    <a:pt x="2085" y="8353"/>
                    <a:pt x="2192" y="8298"/>
                  </a:cubicBezTo>
                  <a:cubicBezTo>
                    <a:pt x="2272" y="8255"/>
                    <a:pt x="2272" y="8169"/>
                    <a:pt x="2272" y="8090"/>
                  </a:cubicBezTo>
                  <a:cubicBezTo>
                    <a:pt x="2272" y="5656"/>
                    <a:pt x="2272" y="5656"/>
                    <a:pt x="2272" y="5656"/>
                  </a:cubicBezTo>
                  <a:cubicBezTo>
                    <a:pt x="2272" y="5017"/>
                    <a:pt x="2794" y="4490"/>
                    <a:pt x="3423" y="4490"/>
                  </a:cubicBezTo>
                  <a:cubicBezTo>
                    <a:pt x="4594" y="4490"/>
                    <a:pt x="5434" y="5493"/>
                    <a:pt x="6193" y="6163"/>
                  </a:cubicBezTo>
                  <a:cubicBezTo>
                    <a:pt x="7123" y="6984"/>
                    <a:pt x="7839" y="7775"/>
                    <a:pt x="8719" y="7775"/>
                  </a:cubicBezTo>
                  <a:cubicBezTo>
                    <a:pt x="9600" y="7775"/>
                    <a:pt x="10316" y="6984"/>
                    <a:pt x="11245" y="6163"/>
                  </a:cubicBezTo>
                  <a:cubicBezTo>
                    <a:pt x="12004" y="5493"/>
                    <a:pt x="12844" y="4490"/>
                    <a:pt x="14015" y="4490"/>
                  </a:cubicBezTo>
                  <a:cubicBezTo>
                    <a:pt x="14641" y="4490"/>
                    <a:pt x="15161" y="5011"/>
                    <a:pt x="15167" y="5646"/>
                  </a:cubicBezTo>
                  <a:cubicBezTo>
                    <a:pt x="15167" y="5647"/>
                    <a:pt x="15167" y="5647"/>
                    <a:pt x="15167" y="5647"/>
                  </a:cubicBezTo>
                  <a:cubicBezTo>
                    <a:pt x="15167" y="6046"/>
                    <a:pt x="15167" y="7113"/>
                    <a:pt x="15167" y="7122"/>
                  </a:cubicBezTo>
                  <a:cubicBezTo>
                    <a:pt x="15167" y="7801"/>
                    <a:pt x="15716" y="8350"/>
                    <a:pt x="16395" y="8350"/>
                  </a:cubicBezTo>
                  <a:cubicBezTo>
                    <a:pt x="16395" y="8350"/>
                    <a:pt x="16905" y="8349"/>
                    <a:pt x="16925" y="8349"/>
                  </a:cubicBezTo>
                  <a:cubicBezTo>
                    <a:pt x="17064" y="8349"/>
                    <a:pt x="17265" y="8346"/>
                    <a:pt x="17359" y="8298"/>
                  </a:cubicBezTo>
                  <a:cubicBezTo>
                    <a:pt x="17439" y="8255"/>
                    <a:pt x="17439" y="8169"/>
                    <a:pt x="17439" y="8090"/>
                  </a:cubicBezTo>
                  <a:cubicBezTo>
                    <a:pt x="17439" y="7434"/>
                    <a:pt x="17439" y="1285"/>
                    <a:pt x="17439" y="122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pic>
        <p:nvPicPr>
          <p:cNvPr id="19" name="Grafik 18">
            <a:extLst>
              <a:ext uri="{FF2B5EF4-FFF2-40B4-BE49-F238E27FC236}">
                <a16:creationId xmlns:a16="http://schemas.microsoft.com/office/drawing/2014/main" id="{F2C54657-D977-4C16-A6D6-4063C17D7F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2470" y="5342539"/>
            <a:ext cx="2527976" cy="1257668"/>
          </a:xfrm>
          <a:prstGeom prst="rect">
            <a:avLst/>
          </a:prstGeom>
        </p:spPr>
      </p:pic>
    </p:spTree>
    <p:extLst>
      <p:ext uri="{BB962C8B-B14F-4D97-AF65-F5344CB8AC3E}">
        <p14:creationId xmlns:p14="http://schemas.microsoft.com/office/powerpoint/2010/main" val="70021754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sp>
        <p:nvSpPr>
          <p:cNvPr id="38" name="Rechteck 37">
            <a:extLst>
              <a:ext uri="{FF2B5EF4-FFF2-40B4-BE49-F238E27FC236}">
                <a16:creationId xmlns:a16="http://schemas.microsoft.com/office/drawing/2014/main" id="{72E51C3F-45BF-4228-9D36-14DF5EDD2289}"/>
              </a:ext>
            </a:extLst>
          </p:cNvPr>
          <p:cNvSpPr/>
          <p:nvPr userDrawn="1"/>
        </p:nvSpPr>
        <p:spPr bwMode="gray">
          <a:xfrm>
            <a:off x="0" y="0"/>
            <a:ext cx="12192000" cy="6858000"/>
          </a:xfrm>
          <a:prstGeom prst="rect">
            <a:avLst/>
          </a:prstGeom>
          <a:solidFill>
            <a:srgbClr val="B4DC96"/>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
        <p:nvSpPr>
          <p:cNvPr id="20" name="Bildplatzhalter 19">
            <a:extLst>
              <a:ext uri="{FF2B5EF4-FFF2-40B4-BE49-F238E27FC236}">
                <a16:creationId xmlns:a16="http://schemas.microsoft.com/office/drawing/2014/main" id="{41464359-F38F-4AB8-9133-B6A7A428B0AF}"/>
              </a:ext>
            </a:extLst>
          </p:cNvPr>
          <p:cNvSpPr>
            <a:spLocks noGrp="1"/>
          </p:cNvSpPr>
          <p:nvPr>
            <p:ph type="pic" sz="quarter" idx="20" hasCustomPrompt="1"/>
          </p:nvPr>
        </p:nvSpPr>
        <p:spPr bwMode="gray">
          <a:xfrm>
            <a:off x="404940" y="0"/>
            <a:ext cx="5430837" cy="5559345"/>
          </a:xfrm>
          <a:custGeom>
            <a:avLst/>
            <a:gdLst>
              <a:gd name="connsiteX0" fmla="*/ 2521671 w 5430837"/>
              <a:gd name="connsiteY0" fmla="*/ 0 h 5559345"/>
              <a:gd name="connsiteX1" fmla="*/ 2694306 w 5430837"/>
              <a:gd name="connsiteY1" fmla="*/ 0 h 5559345"/>
              <a:gd name="connsiteX2" fmla="*/ 2677965 w 5430837"/>
              <a:gd name="connsiteY2" fmla="*/ 77903 h 5559345"/>
              <a:gd name="connsiteX3" fmla="*/ 2932652 w 5430837"/>
              <a:gd name="connsiteY3" fmla="*/ 508056 h 5559345"/>
              <a:gd name="connsiteX4" fmla="*/ 5104987 w 5430837"/>
              <a:gd name="connsiteY4" fmla="*/ 1170118 h 5559345"/>
              <a:gd name="connsiteX5" fmla="*/ 5430837 w 5430837"/>
              <a:gd name="connsiteY5" fmla="*/ 1607752 h 5559345"/>
              <a:gd name="connsiteX6" fmla="*/ 5430837 w 5430837"/>
              <a:gd name="connsiteY6" fmla="*/ 5273404 h 5559345"/>
              <a:gd name="connsiteX7" fmla="*/ 5097496 w 5430837"/>
              <a:gd name="connsiteY7" fmla="*/ 5553939 h 5559345"/>
              <a:gd name="connsiteX8" fmla="*/ 337087 w 5430837"/>
              <a:gd name="connsiteY8" fmla="*/ 4745999 h 5559345"/>
              <a:gd name="connsiteX9" fmla="*/ 0 w 5430837"/>
              <a:gd name="connsiteY9" fmla="*/ 4349510 h 5559345"/>
              <a:gd name="connsiteX10" fmla="*/ 0 w 5430837"/>
              <a:gd name="connsiteY10" fmla="*/ 2303478 h 5559345"/>
              <a:gd name="connsiteX11" fmla="*/ 292142 w 5430837"/>
              <a:gd name="connsiteY11" fmla="*/ 1791035 h 5559345"/>
              <a:gd name="connsiteX12" fmla="*/ 2123645 w 5430837"/>
              <a:gd name="connsiteY12" fmla="*/ 691339 h 5559345"/>
              <a:gd name="connsiteX13" fmla="*/ 2483204 w 5430837"/>
              <a:gd name="connsiteY13" fmla="*/ 182636 h 5559345"/>
              <a:gd name="connsiteX14" fmla="*/ 2511762 w 5430837"/>
              <a:gd name="connsiteY14" fmla="*/ 47044 h 555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30837" h="5559345">
                <a:moveTo>
                  <a:pt x="2521671" y="0"/>
                </a:moveTo>
                <a:lnTo>
                  <a:pt x="2694306" y="0"/>
                </a:lnTo>
                <a:lnTo>
                  <a:pt x="2677965" y="77903"/>
                </a:lnTo>
                <a:cubicBezTo>
                  <a:pt x="2640511" y="261186"/>
                  <a:pt x="2752873" y="451949"/>
                  <a:pt x="2932652" y="508056"/>
                </a:cubicBezTo>
                <a:cubicBezTo>
                  <a:pt x="2932652" y="508056"/>
                  <a:pt x="2932652" y="508056"/>
                  <a:pt x="5104987" y="1170118"/>
                </a:cubicBezTo>
                <a:cubicBezTo>
                  <a:pt x="5284766" y="1222484"/>
                  <a:pt x="5430837" y="1420729"/>
                  <a:pt x="5430837" y="1607752"/>
                </a:cubicBezTo>
                <a:cubicBezTo>
                  <a:pt x="5430837" y="1607752"/>
                  <a:pt x="5430837" y="1607752"/>
                  <a:pt x="5430837" y="5273404"/>
                </a:cubicBezTo>
                <a:cubicBezTo>
                  <a:pt x="5430837" y="5460428"/>
                  <a:pt x="5281021" y="5587603"/>
                  <a:pt x="5097496" y="5553939"/>
                </a:cubicBezTo>
                <a:cubicBezTo>
                  <a:pt x="5097496" y="5553939"/>
                  <a:pt x="5097496" y="5553939"/>
                  <a:pt x="337087" y="4745999"/>
                </a:cubicBezTo>
                <a:cubicBezTo>
                  <a:pt x="149816" y="4712335"/>
                  <a:pt x="0" y="4536534"/>
                  <a:pt x="0" y="4349510"/>
                </a:cubicBezTo>
                <a:cubicBezTo>
                  <a:pt x="0" y="4349510"/>
                  <a:pt x="0" y="4349510"/>
                  <a:pt x="0" y="2303478"/>
                </a:cubicBezTo>
                <a:cubicBezTo>
                  <a:pt x="0" y="2116455"/>
                  <a:pt x="131089" y="1884546"/>
                  <a:pt x="292142" y="1791035"/>
                </a:cubicBezTo>
                <a:cubicBezTo>
                  <a:pt x="292142" y="1791035"/>
                  <a:pt x="292142" y="1791035"/>
                  <a:pt x="2123645" y="691339"/>
                </a:cubicBezTo>
                <a:cubicBezTo>
                  <a:pt x="2284697" y="594087"/>
                  <a:pt x="2445749" y="365919"/>
                  <a:pt x="2483204" y="182636"/>
                </a:cubicBezTo>
                <a:cubicBezTo>
                  <a:pt x="2483204" y="182636"/>
                  <a:pt x="2483204" y="182636"/>
                  <a:pt x="2511762" y="47044"/>
                </a:cubicBezTo>
                <a:close/>
              </a:path>
            </a:pathLst>
          </a:custGeom>
          <a:solidFill>
            <a:schemeClr val="accent1"/>
          </a:solidFill>
        </p:spPr>
        <p:txBody>
          <a:bodyPr wrap="square" tIns="720000" anchor="ctr">
            <a:noAutofit/>
          </a:bodyPr>
          <a:lstStyle>
            <a:lvl1pPr algn="ctr">
              <a:spcBef>
                <a:spcPts val="0"/>
              </a:spcBef>
              <a:spcAft>
                <a:spcPts val="0"/>
              </a:spcAft>
              <a:defRPr sz="1000" baseline="0">
                <a:solidFill>
                  <a:srgbClr val="B4DC96"/>
                </a:solidFill>
              </a:defRPr>
            </a:lvl1pPr>
          </a:lstStyle>
          <a:p>
            <a:r>
              <a:rPr lang="en-US" noProof="0"/>
              <a:t>Click icon to add picture</a:t>
            </a:r>
          </a:p>
        </p:txBody>
      </p:sp>
      <p:graphicFrame>
        <p:nvGraphicFramePr>
          <p:cNvPr id="5" name="Object 4"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5" name="Object 4"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 Placeholder 12"/>
          <p:cNvSpPr>
            <a:spLocks noGrp="1"/>
          </p:cNvSpPr>
          <p:nvPr userDrawn="1">
            <p:ph type="body" sz="quarter" idx="10" hasCustomPrompt="1"/>
          </p:nvPr>
        </p:nvSpPr>
        <p:spPr bwMode="gray">
          <a:xfrm>
            <a:off x="6240959" y="4221088"/>
            <a:ext cx="5327649" cy="576263"/>
          </a:xfrm>
          <a:prstGeom prst="rect">
            <a:avLst/>
          </a:prstGeom>
        </p:spPr>
        <p:txBody>
          <a:bodyPr>
            <a:noAutofit/>
          </a:bodyPr>
          <a:lstStyle>
            <a:lvl1pPr marL="0" indent="0">
              <a:spcBef>
                <a:spcPts val="0"/>
              </a:spcBef>
              <a:spcAft>
                <a:spcPts val="0"/>
              </a:spcAft>
              <a:buFont typeface="Arial" panose="020B0604020202020204" pitchFamily="34" charset="0"/>
              <a:buNone/>
              <a:defRPr baseline="0">
                <a:solidFill>
                  <a:schemeClr val="accent1"/>
                </a:solidFill>
              </a:defRPr>
            </a:lvl1pPr>
            <a:lvl2pPr marL="0" indent="0">
              <a:spcBef>
                <a:spcPts val="0"/>
              </a:spcBef>
              <a:spcAft>
                <a:spcPts val="0"/>
              </a:spcAft>
              <a:buNone/>
              <a:defRPr>
                <a:solidFill>
                  <a:schemeClr val="accent1"/>
                </a:solidFill>
              </a:defRPr>
            </a:lvl2pPr>
            <a:lvl3pPr marL="0" indent="0">
              <a:spcBef>
                <a:spcPts val="0"/>
              </a:spcBef>
              <a:spcAft>
                <a:spcPts val="0"/>
              </a:spcAft>
              <a:buNone/>
              <a:defRPr>
                <a:solidFill>
                  <a:schemeClr val="accent1"/>
                </a:solidFill>
              </a:defRPr>
            </a:lvl3pPr>
            <a:lvl4pPr marL="0" indent="0">
              <a:spcBef>
                <a:spcPts val="0"/>
              </a:spcBef>
              <a:spcAft>
                <a:spcPts val="0"/>
              </a:spcAft>
              <a:buNone/>
              <a:defRPr>
                <a:solidFill>
                  <a:schemeClr val="accent1"/>
                </a:solidFill>
              </a:defRPr>
            </a:lvl4pPr>
            <a:lvl5pPr marL="0" indent="0">
              <a:spcBef>
                <a:spcPts val="0"/>
              </a:spcBef>
              <a:spcAft>
                <a:spcPts val="0"/>
              </a:spcAft>
              <a:buNone/>
              <a:defRPr>
                <a:solidFill>
                  <a:schemeClr val="accent1"/>
                </a:solidFill>
              </a:defRPr>
            </a:lvl5pPr>
            <a:lvl6pPr marL="0" indent="0">
              <a:spcBef>
                <a:spcPts val="0"/>
              </a:spcBef>
              <a:spcAft>
                <a:spcPts val="0"/>
              </a:spcAft>
              <a:buNone/>
              <a:defRPr>
                <a:solidFill>
                  <a:schemeClr val="accent1"/>
                </a:solidFill>
              </a:defRPr>
            </a:lvl6pPr>
            <a:lvl7pPr marL="0" indent="0">
              <a:spcBef>
                <a:spcPts val="0"/>
              </a:spcBef>
              <a:spcAft>
                <a:spcPts val="0"/>
              </a:spcAft>
              <a:buNone/>
              <a:defRPr>
                <a:solidFill>
                  <a:schemeClr val="accent1"/>
                </a:solidFill>
              </a:defRPr>
            </a:lvl7pPr>
            <a:lvl8pPr marL="0" indent="0">
              <a:spcBef>
                <a:spcPts val="0"/>
              </a:spcBef>
              <a:spcAft>
                <a:spcPts val="0"/>
              </a:spcAft>
              <a:buNone/>
              <a:defRPr>
                <a:solidFill>
                  <a:schemeClr val="accent1"/>
                </a:solidFill>
              </a:defRPr>
            </a:lvl8pPr>
            <a:lvl9pPr marL="0" indent="0">
              <a:spcBef>
                <a:spcPts val="0"/>
              </a:spcBef>
              <a:spcAft>
                <a:spcPts val="0"/>
              </a:spcAft>
              <a:buNone/>
              <a:defRPr>
                <a:solidFill>
                  <a:schemeClr val="accent1"/>
                </a:solidFill>
              </a:defRPr>
            </a:lvl9pPr>
          </a:lstStyle>
          <a:p>
            <a:r>
              <a:rPr lang="en-US" noProof="0"/>
              <a:t>Name</a:t>
            </a:r>
          </a:p>
          <a:p>
            <a:r>
              <a:rPr lang="en-US" noProof="0"/>
              <a:t>Place, Date</a:t>
            </a:r>
          </a:p>
        </p:txBody>
      </p:sp>
      <p:sp>
        <p:nvSpPr>
          <p:cNvPr id="3" name="Subtitle 2"/>
          <p:cNvSpPr>
            <a:spLocks noGrp="1"/>
          </p:cNvSpPr>
          <p:nvPr userDrawn="1">
            <p:ph type="subTitle" idx="1" hasCustomPrompt="1"/>
          </p:nvPr>
        </p:nvSpPr>
        <p:spPr bwMode="gray">
          <a:xfrm>
            <a:off x="6241201" y="3428881"/>
            <a:ext cx="5327407" cy="648000"/>
          </a:xfrm>
          <a:prstGeom prst="rect">
            <a:avLst/>
          </a:prstGeom>
        </p:spPr>
        <p:txBody>
          <a:bodyPr>
            <a:noAutofit/>
          </a:bodyPr>
          <a:lstStyle>
            <a:lvl1pPr marL="0" indent="0" algn="l">
              <a:spcBef>
                <a:spcPts val="0"/>
              </a:spcBef>
              <a:spcAft>
                <a:spcPts val="1200"/>
              </a:spcAft>
              <a:buNone/>
              <a:defRPr sz="1600" b="1" i="0" baseline="0">
                <a:solidFill>
                  <a:schemeClr val="accent1"/>
                </a:solidFill>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r>
              <a:rPr lang="en-US" noProof="0"/>
              <a:t>Subtitle and other information of this presentation</a:t>
            </a:r>
          </a:p>
        </p:txBody>
      </p:sp>
      <p:sp>
        <p:nvSpPr>
          <p:cNvPr id="2" name="Title 1"/>
          <p:cNvSpPr>
            <a:spLocks noGrp="1"/>
          </p:cNvSpPr>
          <p:nvPr userDrawn="1">
            <p:ph type="ctrTitle" hasCustomPrompt="1"/>
          </p:nvPr>
        </p:nvSpPr>
        <p:spPr bwMode="gray">
          <a:xfrm>
            <a:off x="6241201" y="2036303"/>
            <a:ext cx="5327407" cy="1249282"/>
          </a:xfrm>
          <a:prstGeom prst="rect">
            <a:avLst/>
          </a:prstGeom>
          <a:noFill/>
        </p:spPr>
        <p:txBody>
          <a:bodyPr anchor="b"/>
          <a:lstStyle>
            <a:lvl1pPr algn="l">
              <a:lnSpc>
                <a:spcPct val="100000"/>
              </a:lnSpc>
              <a:defRPr sz="4000" b="0" cap="none" baseline="0">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grpSp>
        <p:nvGrpSpPr>
          <p:cNvPr id="12" name="Logo Merck"/>
          <p:cNvGrpSpPr>
            <a:grpSpLocks noChangeAspect="1"/>
          </p:cNvGrpSpPr>
          <p:nvPr userDrawn="1"/>
        </p:nvGrpSpPr>
        <p:grpSpPr bwMode="gray">
          <a:xfrm>
            <a:off x="9536024" y="6170950"/>
            <a:ext cx="2248608" cy="354050"/>
            <a:chOff x="396364" y="7173520"/>
            <a:chExt cx="1871956" cy="294745"/>
          </a:xfrm>
          <a:solidFill>
            <a:schemeClr val="tx2"/>
          </a:solidFill>
        </p:grpSpPr>
        <p:sp>
          <p:nvSpPr>
            <p:cNvPr id="13" name="Freeform 5"/>
            <p:cNvSpPr>
              <a:spLocks/>
            </p:cNvSpPr>
            <p:nvPr userDrawn="1"/>
          </p:nvSpPr>
          <p:spPr bwMode="gray">
            <a:xfrm>
              <a:off x="396364" y="7173594"/>
              <a:ext cx="606328" cy="290506"/>
            </a:xfrm>
            <a:custGeom>
              <a:avLst/>
              <a:gdLst>
                <a:gd name="T0" fmla="*/ 17439 w 17439"/>
                <a:gd name="T1" fmla="*/ 1228 h 8353"/>
                <a:gd name="T2" fmla="*/ 16211 w 17439"/>
                <a:gd name="T3" fmla="*/ 0 h 8353"/>
                <a:gd name="T4" fmla="*/ 14912 w 17439"/>
                <a:gd name="T5" fmla="*/ 0 h 8353"/>
                <a:gd name="T6" fmla="*/ 14911 w 17439"/>
                <a:gd name="T7" fmla="*/ 0 h 8353"/>
                <a:gd name="T8" fmla="*/ 14911 w 17439"/>
                <a:gd name="T9" fmla="*/ 0 h 8353"/>
                <a:gd name="T10" fmla="*/ 14910 w 17439"/>
                <a:gd name="T11" fmla="*/ 0 h 8353"/>
                <a:gd name="T12" fmla="*/ 14742 w 17439"/>
                <a:gd name="T13" fmla="*/ 67 h 8353"/>
                <a:gd name="T14" fmla="*/ 14742 w 17439"/>
                <a:gd name="T15" fmla="*/ 65 h 8353"/>
                <a:gd name="T16" fmla="*/ 12136 w 17439"/>
                <a:gd name="T17" fmla="*/ 2515 h 8353"/>
                <a:gd name="T18" fmla="*/ 12135 w 17439"/>
                <a:gd name="T19" fmla="*/ 2515 h 8353"/>
                <a:gd name="T20" fmla="*/ 8719 w 17439"/>
                <a:gd name="T21" fmla="*/ 3825 h 8353"/>
                <a:gd name="T22" fmla="*/ 5193 w 17439"/>
                <a:gd name="T23" fmla="*/ 2409 h 8353"/>
                <a:gd name="T24" fmla="*/ 3259 w 17439"/>
                <a:gd name="T25" fmla="*/ 592 h 8353"/>
                <a:gd name="T26" fmla="*/ 1802 w 17439"/>
                <a:gd name="T27" fmla="*/ 0 h 8353"/>
                <a:gd name="T28" fmla="*/ 246 w 17439"/>
                <a:gd name="T29" fmla="*/ 0 h 8353"/>
                <a:gd name="T30" fmla="*/ 0 w 17439"/>
                <a:gd name="T31" fmla="*/ 245 h 8353"/>
                <a:gd name="T32" fmla="*/ 0 w 17439"/>
                <a:gd name="T33" fmla="*/ 7122 h 8353"/>
                <a:gd name="T34" fmla="*/ 1228 w 17439"/>
                <a:gd name="T35" fmla="*/ 8350 h 8353"/>
                <a:gd name="T36" fmla="*/ 1703 w 17439"/>
                <a:gd name="T37" fmla="*/ 8349 h 8353"/>
                <a:gd name="T38" fmla="*/ 2192 w 17439"/>
                <a:gd name="T39" fmla="*/ 8298 h 8353"/>
                <a:gd name="T40" fmla="*/ 2272 w 17439"/>
                <a:gd name="T41" fmla="*/ 8090 h 8353"/>
                <a:gd name="T42" fmla="*/ 2272 w 17439"/>
                <a:gd name="T43" fmla="*/ 5656 h 8353"/>
                <a:gd name="T44" fmla="*/ 3423 w 17439"/>
                <a:gd name="T45" fmla="*/ 4490 h 8353"/>
                <a:gd name="T46" fmla="*/ 6193 w 17439"/>
                <a:gd name="T47" fmla="*/ 6163 h 8353"/>
                <a:gd name="T48" fmla="*/ 8719 w 17439"/>
                <a:gd name="T49" fmla="*/ 7775 h 8353"/>
                <a:gd name="T50" fmla="*/ 11245 w 17439"/>
                <a:gd name="T51" fmla="*/ 6163 h 8353"/>
                <a:gd name="T52" fmla="*/ 14015 w 17439"/>
                <a:gd name="T53" fmla="*/ 4490 h 8353"/>
                <a:gd name="T54" fmla="*/ 15167 w 17439"/>
                <a:gd name="T55" fmla="*/ 5646 h 8353"/>
                <a:gd name="T56" fmla="*/ 15167 w 17439"/>
                <a:gd name="T57" fmla="*/ 5647 h 8353"/>
                <a:gd name="T58" fmla="*/ 15167 w 17439"/>
                <a:gd name="T59" fmla="*/ 7122 h 8353"/>
                <a:gd name="T60" fmla="*/ 16395 w 17439"/>
                <a:gd name="T61" fmla="*/ 8350 h 8353"/>
                <a:gd name="T62" fmla="*/ 16925 w 17439"/>
                <a:gd name="T63" fmla="*/ 8349 h 8353"/>
                <a:gd name="T64" fmla="*/ 17359 w 17439"/>
                <a:gd name="T65" fmla="*/ 8298 h 8353"/>
                <a:gd name="T66" fmla="*/ 17439 w 17439"/>
                <a:gd name="T67" fmla="*/ 8090 h 8353"/>
                <a:gd name="T68" fmla="*/ 17439 w 17439"/>
                <a:gd name="T69" fmla="*/ 1228 h 8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39" h="8353">
                  <a:moveTo>
                    <a:pt x="17439" y="1228"/>
                  </a:moveTo>
                  <a:cubicBezTo>
                    <a:pt x="17439" y="549"/>
                    <a:pt x="16889" y="0"/>
                    <a:pt x="16211" y="0"/>
                  </a:cubicBezTo>
                  <a:cubicBezTo>
                    <a:pt x="14912" y="0"/>
                    <a:pt x="14912" y="0"/>
                    <a:pt x="14912" y="0"/>
                  </a:cubicBezTo>
                  <a:cubicBezTo>
                    <a:pt x="14911" y="0"/>
                    <a:pt x="14911" y="0"/>
                    <a:pt x="14911" y="0"/>
                  </a:cubicBezTo>
                  <a:cubicBezTo>
                    <a:pt x="14911" y="0"/>
                    <a:pt x="14911" y="0"/>
                    <a:pt x="14911" y="0"/>
                  </a:cubicBezTo>
                  <a:cubicBezTo>
                    <a:pt x="14910" y="0"/>
                    <a:pt x="14910" y="0"/>
                    <a:pt x="14910" y="0"/>
                  </a:cubicBezTo>
                  <a:cubicBezTo>
                    <a:pt x="14845" y="0"/>
                    <a:pt x="14786" y="25"/>
                    <a:pt x="14742" y="67"/>
                  </a:cubicBezTo>
                  <a:cubicBezTo>
                    <a:pt x="14742" y="65"/>
                    <a:pt x="14742" y="65"/>
                    <a:pt x="14742" y="65"/>
                  </a:cubicBezTo>
                  <a:cubicBezTo>
                    <a:pt x="12136" y="2515"/>
                    <a:pt x="12136" y="2515"/>
                    <a:pt x="12136" y="2515"/>
                  </a:cubicBezTo>
                  <a:cubicBezTo>
                    <a:pt x="12135" y="2515"/>
                    <a:pt x="12135" y="2515"/>
                    <a:pt x="12135" y="2515"/>
                  </a:cubicBezTo>
                  <a:cubicBezTo>
                    <a:pt x="11243" y="3354"/>
                    <a:pt x="10041" y="3825"/>
                    <a:pt x="8719" y="3825"/>
                  </a:cubicBezTo>
                  <a:cubicBezTo>
                    <a:pt x="7342" y="3825"/>
                    <a:pt x="6096" y="3310"/>
                    <a:pt x="5193" y="2409"/>
                  </a:cubicBezTo>
                  <a:cubicBezTo>
                    <a:pt x="5193" y="2409"/>
                    <a:pt x="3276" y="608"/>
                    <a:pt x="3259" y="592"/>
                  </a:cubicBezTo>
                  <a:cubicBezTo>
                    <a:pt x="2891" y="249"/>
                    <a:pt x="2385" y="12"/>
                    <a:pt x="1802" y="0"/>
                  </a:cubicBezTo>
                  <a:cubicBezTo>
                    <a:pt x="246" y="0"/>
                    <a:pt x="246" y="0"/>
                    <a:pt x="246" y="0"/>
                  </a:cubicBezTo>
                  <a:cubicBezTo>
                    <a:pt x="110" y="0"/>
                    <a:pt x="0" y="110"/>
                    <a:pt x="0" y="245"/>
                  </a:cubicBezTo>
                  <a:cubicBezTo>
                    <a:pt x="0" y="7122"/>
                    <a:pt x="0" y="7122"/>
                    <a:pt x="0" y="7122"/>
                  </a:cubicBezTo>
                  <a:cubicBezTo>
                    <a:pt x="0" y="7801"/>
                    <a:pt x="550" y="8350"/>
                    <a:pt x="1228" y="8350"/>
                  </a:cubicBezTo>
                  <a:cubicBezTo>
                    <a:pt x="1703" y="8349"/>
                    <a:pt x="1703" y="8349"/>
                    <a:pt x="1703" y="8349"/>
                  </a:cubicBezTo>
                  <a:cubicBezTo>
                    <a:pt x="1837" y="8349"/>
                    <a:pt x="2085" y="8353"/>
                    <a:pt x="2192" y="8298"/>
                  </a:cubicBezTo>
                  <a:cubicBezTo>
                    <a:pt x="2272" y="8255"/>
                    <a:pt x="2272" y="8169"/>
                    <a:pt x="2272" y="8090"/>
                  </a:cubicBezTo>
                  <a:cubicBezTo>
                    <a:pt x="2272" y="5656"/>
                    <a:pt x="2272" y="5656"/>
                    <a:pt x="2272" y="5656"/>
                  </a:cubicBezTo>
                  <a:cubicBezTo>
                    <a:pt x="2272" y="5017"/>
                    <a:pt x="2794" y="4490"/>
                    <a:pt x="3423" y="4490"/>
                  </a:cubicBezTo>
                  <a:cubicBezTo>
                    <a:pt x="4594" y="4490"/>
                    <a:pt x="5434" y="5493"/>
                    <a:pt x="6193" y="6163"/>
                  </a:cubicBezTo>
                  <a:cubicBezTo>
                    <a:pt x="7123" y="6984"/>
                    <a:pt x="7839" y="7775"/>
                    <a:pt x="8719" y="7775"/>
                  </a:cubicBezTo>
                  <a:cubicBezTo>
                    <a:pt x="9600" y="7775"/>
                    <a:pt x="10316" y="6984"/>
                    <a:pt x="11245" y="6163"/>
                  </a:cubicBezTo>
                  <a:cubicBezTo>
                    <a:pt x="12004" y="5493"/>
                    <a:pt x="12844" y="4490"/>
                    <a:pt x="14015" y="4490"/>
                  </a:cubicBezTo>
                  <a:cubicBezTo>
                    <a:pt x="14641" y="4490"/>
                    <a:pt x="15161" y="5011"/>
                    <a:pt x="15167" y="5646"/>
                  </a:cubicBezTo>
                  <a:cubicBezTo>
                    <a:pt x="15167" y="5647"/>
                    <a:pt x="15167" y="5647"/>
                    <a:pt x="15167" y="5647"/>
                  </a:cubicBezTo>
                  <a:cubicBezTo>
                    <a:pt x="15167" y="6046"/>
                    <a:pt x="15167" y="7113"/>
                    <a:pt x="15167" y="7122"/>
                  </a:cubicBezTo>
                  <a:cubicBezTo>
                    <a:pt x="15167" y="7801"/>
                    <a:pt x="15716" y="8350"/>
                    <a:pt x="16395" y="8350"/>
                  </a:cubicBezTo>
                  <a:cubicBezTo>
                    <a:pt x="16395" y="8350"/>
                    <a:pt x="16905" y="8349"/>
                    <a:pt x="16925" y="8349"/>
                  </a:cubicBezTo>
                  <a:cubicBezTo>
                    <a:pt x="17064" y="8349"/>
                    <a:pt x="17265" y="8346"/>
                    <a:pt x="17359" y="8298"/>
                  </a:cubicBezTo>
                  <a:cubicBezTo>
                    <a:pt x="17439" y="8255"/>
                    <a:pt x="17439" y="8169"/>
                    <a:pt x="17439" y="8090"/>
                  </a:cubicBezTo>
                  <a:cubicBezTo>
                    <a:pt x="17439" y="7434"/>
                    <a:pt x="17439" y="1285"/>
                    <a:pt x="17439" y="122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 name="Freeform 6"/>
            <p:cNvSpPr>
              <a:spLocks noEditPoints="1"/>
            </p:cNvSpPr>
            <p:nvPr userDrawn="1"/>
          </p:nvSpPr>
          <p:spPr bwMode="gray">
            <a:xfrm>
              <a:off x="1029112" y="7173520"/>
              <a:ext cx="1239208" cy="294745"/>
            </a:xfrm>
            <a:custGeom>
              <a:avLst/>
              <a:gdLst>
                <a:gd name="T0" fmla="*/ 8002 w 35641"/>
                <a:gd name="T1" fmla="*/ 6527 h 8475"/>
                <a:gd name="T2" fmla="*/ 3677 w 35641"/>
                <a:gd name="T3" fmla="*/ 5962 h 8475"/>
                <a:gd name="T4" fmla="*/ 2195 w 35641"/>
                <a:gd name="T5" fmla="*/ 3534 h 8475"/>
                <a:gd name="T6" fmla="*/ 2766 w 35641"/>
                <a:gd name="T7" fmla="*/ 2364 h 8475"/>
                <a:gd name="T8" fmla="*/ 2911 w 35641"/>
                <a:gd name="T9" fmla="*/ 2288 h 8475"/>
                <a:gd name="T10" fmla="*/ 3650 w 35641"/>
                <a:gd name="T11" fmla="*/ 2146 h 8475"/>
                <a:gd name="T12" fmla="*/ 5948 w 35641"/>
                <a:gd name="T13" fmla="*/ 3451 h 8475"/>
                <a:gd name="T14" fmla="*/ 5802 w 35641"/>
                <a:gd name="T15" fmla="*/ 3480 h 8475"/>
                <a:gd name="T16" fmla="*/ 3450 w 35641"/>
                <a:gd name="T17" fmla="*/ 3481 h 8475"/>
                <a:gd name="T18" fmla="*/ 4944 w 35641"/>
                <a:gd name="T19" fmla="*/ 5272 h 8475"/>
                <a:gd name="T20" fmla="*/ 7290 w 35641"/>
                <a:gd name="T21" fmla="*/ 5272 h 8475"/>
                <a:gd name="T22" fmla="*/ 7961 w 35641"/>
                <a:gd name="T23" fmla="*/ 2790 h 8475"/>
                <a:gd name="T24" fmla="*/ 3629 w 35641"/>
                <a:gd name="T25" fmla="*/ 0 h 8475"/>
                <a:gd name="T26" fmla="*/ 0 w 35641"/>
                <a:gd name="T27" fmla="*/ 3616 h 8475"/>
                <a:gd name="T28" fmla="*/ 2875 w 35641"/>
                <a:gd name="T29" fmla="*/ 7966 h 8475"/>
                <a:gd name="T30" fmla="*/ 8342 w 35641"/>
                <a:gd name="T31" fmla="*/ 8146 h 8475"/>
                <a:gd name="T32" fmla="*/ 18183 w 35641"/>
                <a:gd name="T33" fmla="*/ 7537 h 8475"/>
                <a:gd name="T34" fmla="*/ 15820 w 35641"/>
                <a:gd name="T35" fmla="*/ 5792 h 8475"/>
                <a:gd name="T36" fmla="*/ 17009 w 35641"/>
                <a:gd name="T37" fmla="*/ 2216 h 8475"/>
                <a:gd name="T38" fmla="*/ 12645 w 35641"/>
                <a:gd name="T39" fmla="*/ 0 h 8475"/>
                <a:gd name="T40" fmla="*/ 9100 w 35641"/>
                <a:gd name="T41" fmla="*/ 5836 h 8475"/>
                <a:gd name="T42" fmla="*/ 9100 w 35641"/>
                <a:gd name="T43" fmla="*/ 8082 h 8475"/>
                <a:gd name="T44" fmla="*/ 10232 w 35641"/>
                <a:gd name="T45" fmla="*/ 8273 h 8475"/>
                <a:gd name="T46" fmla="*/ 11344 w 35641"/>
                <a:gd name="T47" fmla="*/ 6101 h 8475"/>
                <a:gd name="T48" fmla="*/ 11379 w 35641"/>
                <a:gd name="T49" fmla="*/ 2676 h 8475"/>
                <a:gd name="T50" fmla="*/ 11436 w 35641"/>
                <a:gd name="T51" fmla="*/ 2533 h 8475"/>
                <a:gd name="T52" fmla="*/ 15015 w 35641"/>
                <a:gd name="T53" fmla="*/ 3676 h 8475"/>
                <a:gd name="T54" fmla="*/ 12983 w 35641"/>
                <a:gd name="T55" fmla="*/ 4188 h 8475"/>
                <a:gd name="T56" fmla="*/ 12245 w 35641"/>
                <a:gd name="T57" fmla="*/ 4238 h 8475"/>
                <a:gd name="T58" fmla="*/ 12244 w 35641"/>
                <a:gd name="T59" fmla="*/ 5128 h 8475"/>
                <a:gd name="T60" fmla="*/ 15206 w 35641"/>
                <a:gd name="T61" fmla="*/ 7967 h 8475"/>
                <a:gd name="T62" fmla="*/ 17991 w 35641"/>
                <a:gd name="T63" fmla="*/ 8345 h 8475"/>
                <a:gd name="T64" fmla="*/ 26540 w 35641"/>
                <a:gd name="T65" fmla="*/ 5085 h 8475"/>
                <a:gd name="T66" fmla="*/ 24192 w 35641"/>
                <a:gd name="T67" fmla="*/ 5460 h 8475"/>
                <a:gd name="T68" fmla="*/ 22103 w 35641"/>
                <a:gd name="T69" fmla="*/ 6071 h 8475"/>
                <a:gd name="T70" fmla="*/ 20467 w 35641"/>
                <a:gd name="T71" fmla="*/ 3537 h 8475"/>
                <a:gd name="T72" fmla="*/ 23058 w 35641"/>
                <a:gd name="T73" fmla="*/ 2625 h 8475"/>
                <a:gd name="T74" fmla="*/ 25083 w 35641"/>
                <a:gd name="T75" fmla="*/ 1646 h 8475"/>
                <a:gd name="T76" fmla="*/ 23512 w 35641"/>
                <a:gd name="T77" fmla="*/ 359 h 8475"/>
                <a:gd name="T78" fmla="*/ 18200 w 35641"/>
                <a:gd name="T79" fmla="*/ 229 h 8475"/>
                <a:gd name="T80" fmla="*/ 19665 w 35641"/>
                <a:gd name="T81" fmla="*/ 7009 h 8475"/>
                <a:gd name="T82" fmla="*/ 24370 w 35641"/>
                <a:gd name="T83" fmla="*/ 8222 h 8475"/>
                <a:gd name="T84" fmla="*/ 35641 w 35641"/>
                <a:gd name="T85" fmla="*/ 8152 h 8475"/>
                <a:gd name="T86" fmla="*/ 34704 w 35641"/>
                <a:gd name="T87" fmla="*/ 5892 h 8475"/>
                <a:gd name="T88" fmla="*/ 33145 w 35641"/>
                <a:gd name="T89" fmla="*/ 3887 h 8475"/>
                <a:gd name="T90" fmla="*/ 35637 w 35641"/>
                <a:gd name="T91" fmla="*/ 784 h 8475"/>
                <a:gd name="T92" fmla="*/ 35639 w 35641"/>
                <a:gd name="T93" fmla="*/ 753 h 8475"/>
                <a:gd name="T94" fmla="*/ 34865 w 35641"/>
                <a:gd name="T95" fmla="*/ 0 h 8475"/>
                <a:gd name="T96" fmla="*/ 31470 w 35641"/>
                <a:gd name="T97" fmla="*/ 2323 h 8475"/>
                <a:gd name="T98" fmla="*/ 29572 w 35641"/>
                <a:gd name="T99" fmla="*/ 1229 h 8475"/>
                <a:gd name="T100" fmla="*/ 27379 w 35641"/>
                <a:gd name="T101" fmla="*/ 53 h 8475"/>
                <a:gd name="T102" fmla="*/ 27489 w 35641"/>
                <a:gd name="T103" fmla="*/ 8342 h 8475"/>
                <a:gd name="T104" fmla="*/ 27910 w 35641"/>
                <a:gd name="T105" fmla="*/ 8345 h 8475"/>
                <a:gd name="T106" fmla="*/ 30620 w 35641"/>
                <a:gd name="T107" fmla="*/ 6875 h 8475"/>
                <a:gd name="T108" fmla="*/ 31733 w 35641"/>
                <a:gd name="T109" fmla="*/ 7123 h 8475"/>
                <a:gd name="T110" fmla="*/ 35451 w 35641"/>
                <a:gd name="T111" fmla="*/ 8345 h 8475"/>
                <a:gd name="T112" fmla="*/ 35641 w 35641"/>
                <a:gd name="T113" fmla="*/ 8152 h 8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641" h="8475">
                  <a:moveTo>
                    <a:pt x="8342" y="8146"/>
                  </a:moveTo>
                  <a:cubicBezTo>
                    <a:pt x="8342" y="7475"/>
                    <a:pt x="8342" y="7475"/>
                    <a:pt x="8342" y="7475"/>
                  </a:cubicBezTo>
                  <a:cubicBezTo>
                    <a:pt x="8342" y="7072"/>
                    <a:pt x="8228" y="6756"/>
                    <a:pt x="8002" y="6527"/>
                  </a:cubicBezTo>
                  <a:cubicBezTo>
                    <a:pt x="7775" y="6297"/>
                    <a:pt x="7462" y="6183"/>
                    <a:pt x="7062" y="6183"/>
                  </a:cubicBezTo>
                  <a:cubicBezTo>
                    <a:pt x="4641" y="6183"/>
                    <a:pt x="4641" y="6183"/>
                    <a:pt x="4641" y="6183"/>
                  </a:cubicBezTo>
                  <a:cubicBezTo>
                    <a:pt x="4295" y="6183"/>
                    <a:pt x="3982" y="6092"/>
                    <a:pt x="3677" y="5962"/>
                  </a:cubicBezTo>
                  <a:cubicBezTo>
                    <a:pt x="3417" y="5852"/>
                    <a:pt x="3019" y="5505"/>
                    <a:pt x="2900" y="5373"/>
                  </a:cubicBezTo>
                  <a:cubicBezTo>
                    <a:pt x="2679" y="5129"/>
                    <a:pt x="2505" y="4845"/>
                    <a:pt x="2381" y="4523"/>
                  </a:cubicBezTo>
                  <a:cubicBezTo>
                    <a:pt x="2257" y="4202"/>
                    <a:pt x="2195" y="3872"/>
                    <a:pt x="2195" y="3534"/>
                  </a:cubicBezTo>
                  <a:cubicBezTo>
                    <a:pt x="2195" y="3098"/>
                    <a:pt x="2319" y="2760"/>
                    <a:pt x="2568" y="2519"/>
                  </a:cubicBezTo>
                  <a:cubicBezTo>
                    <a:pt x="2606" y="2482"/>
                    <a:pt x="2648" y="2448"/>
                    <a:pt x="2691" y="2417"/>
                  </a:cubicBezTo>
                  <a:cubicBezTo>
                    <a:pt x="2714" y="2399"/>
                    <a:pt x="2739" y="2381"/>
                    <a:pt x="2766" y="2364"/>
                  </a:cubicBezTo>
                  <a:cubicBezTo>
                    <a:pt x="2771" y="2361"/>
                    <a:pt x="2775" y="2359"/>
                    <a:pt x="2780" y="2356"/>
                  </a:cubicBezTo>
                  <a:cubicBezTo>
                    <a:pt x="2804" y="2342"/>
                    <a:pt x="2830" y="2328"/>
                    <a:pt x="2857" y="2314"/>
                  </a:cubicBezTo>
                  <a:cubicBezTo>
                    <a:pt x="2874" y="2305"/>
                    <a:pt x="2892" y="2296"/>
                    <a:pt x="2911" y="2288"/>
                  </a:cubicBezTo>
                  <a:cubicBezTo>
                    <a:pt x="2915" y="2286"/>
                    <a:pt x="2920" y="2284"/>
                    <a:pt x="2924" y="2282"/>
                  </a:cubicBezTo>
                  <a:cubicBezTo>
                    <a:pt x="3004" y="2247"/>
                    <a:pt x="3088" y="2220"/>
                    <a:pt x="3177" y="2200"/>
                  </a:cubicBezTo>
                  <a:cubicBezTo>
                    <a:pt x="3322" y="2166"/>
                    <a:pt x="3481" y="2146"/>
                    <a:pt x="3650" y="2146"/>
                  </a:cubicBezTo>
                  <a:cubicBezTo>
                    <a:pt x="3817" y="2146"/>
                    <a:pt x="3977" y="2166"/>
                    <a:pt x="4121" y="2200"/>
                  </a:cubicBezTo>
                  <a:cubicBezTo>
                    <a:pt x="4393" y="2254"/>
                    <a:pt x="4661" y="2362"/>
                    <a:pt x="4923" y="2528"/>
                  </a:cubicBezTo>
                  <a:cubicBezTo>
                    <a:pt x="5301" y="2767"/>
                    <a:pt x="5679" y="3102"/>
                    <a:pt x="5948" y="3451"/>
                  </a:cubicBezTo>
                  <a:cubicBezTo>
                    <a:pt x="5969" y="3480"/>
                    <a:pt x="5969" y="3480"/>
                    <a:pt x="5969" y="3480"/>
                  </a:cubicBezTo>
                  <a:cubicBezTo>
                    <a:pt x="5874" y="3480"/>
                    <a:pt x="5874" y="3480"/>
                    <a:pt x="5874" y="3480"/>
                  </a:cubicBezTo>
                  <a:cubicBezTo>
                    <a:pt x="5802" y="3480"/>
                    <a:pt x="5802" y="3480"/>
                    <a:pt x="5802" y="3480"/>
                  </a:cubicBezTo>
                  <a:cubicBezTo>
                    <a:pt x="3617" y="3480"/>
                    <a:pt x="3617" y="3480"/>
                    <a:pt x="3617" y="3480"/>
                  </a:cubicBezTo>
                  <a:cubicBezTo>
                    <a:pt x="3611" y="3480"/>
                    <a:pt x="3607" y="3481"/>
                    <a:pt x="3602" y="3481"/>
                  </a:cubicBezTo>
                  <a:cubicBezTo>
                    <a:pt x="3450" y="3481"/>
                    <a:pt x="3450" y="3481"/>
                    <a:pt x="3450" y="3481"/>
                  </a:cubicBezTo>
                  <a:cubicBezTo>
                    <a:pt x="3298" y="3481"/>
                    <a:pt x="3223" y="3546"/>
                    <a:pt x="3223" y="3678"/>
                  </a:cubicBezTo>
                  <a:cubicBezTo>
                    <a:pt x="3223" y="3938"/>
                    <a:pt x="3262" y="4107"/>
                    <a:pt x="3365" y="4319"/>
                  </a:cubicBezTo>
                  <a:cubicBezTo>
                    <a:pt x="3467" y="4531"/>
                    <a:pt x="3953" y="5272"/>
                    <a:pt x="4944" y="5272"/>
                  </a:cubicBezTo>
                  <a:cubicBezTo>
                    <a:pt x="5092" y="5272"/>
                    <a:pt x="5092" y="5272"/>
                    <a:pt x="5092" y="5272"/>
                  </a:cubicBezTo>
                  <a:cubicBezTo>
                    <a:pt x="5099" y="5272"/>
                    <a:pt x="5106" y="5272"/>
                    <a:pt x="5114" y="5272"/>
                  </a:cubicBezTo>
                  <a:cubicBezTo>
                    <a:pt x="7290" y="5272"/>
                    <a:pt x="7290" y="5272"/>
                    <a:pt x="7290" y="5272"/>
                  </a:cubicBezTo>
                  <a:cubicBezTo>
                    <a:pt x="7700" y="5272"/>
                    <a:pt x="7984" y="5164"/>
                    <a:pt x="8140" y="4945"/>
                  </a:cubicBezTo>
                  <a:cubicBezTo>
                    <a:pt x="8297" y="4727"/>
                    <a:pt x="8342" y="4540"/>
                    <a:pt x="8342" y="4245"/>
                  </a:cubicBezTo>
                  <a:cubicBezTo>
                    <a:pt x="8342" y="3766"/>
                    <a:pt x="8215" y="3296"/>
                    <a:pt x="7961" y="2790"/>
                  </a:cubicBezTo>
                  <a:cubicBezTo>
                    <a:pt x="7708" y="2282"/>
                    <a:pt x="7364" y="1822"/>
                    <a:pt x="6933" y="1407"/>
                  </a:cubicBezTo>
                  <a:cubicBezTo>
                    <a:pt x="6501" y="993"/>
                    <a:pt x="5999" y="655"/>
                    <a:pt x="5426" y="394"/>
                  </a:cubicBezTo>
                  <a:cubicBezTo>
                    <a:pt x="4854" y="132"/>
                    <a:pt x="4255" y="0"/>
                    <a:pt x="3629" y="0"/>
                  </a:cubicBezTo>
                  <a:cubicBezTo>
                    <a:pt x="195" y="0"/>
                    <a:pt x="195" y="0"/>
                    <a:pt x="195" y="0"/>
                  </a:cubicBezTo>
                  <a:cubicBezTo>
                    <a:pt x="65" y="0"/>
                    <a:pt x="0" y="77"/>
                    <a:pt x="0" y="230"/>
                  </a:cubicBezTo>
                  <a:cubicBezTo>
                    <a:pt x="0" y="3616"/>
                    <a:pt x="0" y="3616"/>
                    <a:pt x="0" y="3616"/>
                  </a:cubicBezTo>
                  <a:cubicBezTo>
                    <a:pt x="0" y="4259"/>
                    <a:pt x="124" y="4867"/>
                    <a:pt x="373" y="5439"/>
                  </a:cubicBezTo>
                  <a:cubicBezTo>
                    <a:pt x="621" y="6012"/>
                    <a:pt x="959" y="6513"/>
                    <a:pt x="1385" y="6944"/>
                  </a:cubicBezTo>
                  <a:cubicBezTo>
                    <a:pt x="1812" y="7375"/>
                    <a:pt x="2308" y="7715"/>
                    <a:pt x="2875" y="7966"/>
                  </a:cubicBezTo>
                  <a:cubicBezTo>
                    <a:pt x="3443" y="8217"/>
                    <a:pt x="4050" y="8342"/>
                    <a:pt x="4698" y="8342"/>
                  </a:cubicBezTo>
                  <a:cubicBezTo>
                    <a:pt x="8115" y="8342"/>
                    <a:pt x="8115" y="8342"/>
                    <a:pt x="8115" y="8342"/>
                  </a:cubicBezTo>
                  <a:cubicBezTo>
                    <a:pt x="8266" y="8342"/>
                    <a:pt x="8342" y="8276"/>
                    <a:pt x="8342" y="8146"/>
                  </a:cubicBezTo>
                  <a:moveTo>
                    <a:pt x="18183" y="8116"/>
                  </a:moveTo>
                  <a:cubicBezTo>
                    <a:pt x="18183" y="8095"/>
                    <a:pt x="18183" y="8095"/>
                    <a:pt x="18183" y="8095"/>
                  </a:cubicBezTo>
                  <a:cubicBezTo>
                    <a:pt x="18183" y="7537"/>
                    <a:pt x="18183" y="7537"/>
                    <a:pt x="18183" y="7537"/>
                  </a:cubicBezTo>
                  <a:cubicBezTo>
                    <a:pt x="18183" y="7446"/>
                    <a:pt x="18114" y="7355"/>
                    <a:pt x="18053" y="7331"/>
                  </a:cubicBezTo>
                  <a:cubicBezTo>
                    <a:pt x="18051" y="7330"/>
                    <a:pt x="17612" y="7209"/>
                    <a:pt x="16745" y="6522"/>
                  </a:cubicBezTo>
                  <a:cubicBezTo>
                    <a:pt x="16295" y="6166"/>
                    <a:pt x="15962" y="5905"/>
                    <a:pt x="15820" y="5792"/>
                  </a:cubicBezTo>
                  <a:cubicBezTo>
                    <a:pt x="15980" y="5689"/>
                    <a:pt x="16507" y="5479"/>
                    <a:pt x="16985" y="4932"/>
                  </a:cubicBezTo>
                  <a:cubicBezTo>
                    <a:pt x="17281" y="4592"/>
                    <a:pt x="17442" y="4166"/>
                    <a:pt x="17442" y="3632"/>
                  </a:cubicBezTo>
                  <a:cubicBezTo>
                    <a:pt x="17442" y="3130"/>
                    <a:pt x="17297" y="2658"/>
                    <a:pt x="17009" y="2216"/>
                  </a:cubicBezTo>
                  <a:cubicBezTo>
                    <a:pt x="16720" y="1775"/>
                    <a:pt x="16345" y="1390"/>
                    <a:pt x="15885" y="1063"/>
                  </a:cubicBezTo>
                  <a:cubicBezTo>
                    <a:pt x="15426" y="736"/>
                    <a:pt x="14909" y="478"/>
                    <a:pt x="14338" y="287"/>
                  </a:cubicBezTo>
                  <a:cubicBezTo>
                    <a:pt x="13765" y="96"/>
                    <a:pt x="13201" y="0"/>
                    <a:pt x="12645" y="0"/>
                  </a:cubicBezTo>
                  <a:cubicBezTo>
                    <a:pt x="9292" y="0"/>
                    <a:pt x="9292" y="0"/>
                    <a:pt x="9292" y="0"/>
                  </a:cubicBezTo>
                  <a:cubicBezTo>
                    <a:pt x="9164" y="0"/>
                    <a:pt x="9100" y="77"/>
                    <a:pt x="9100" y="229"/>
                  </a:cubicBezTo>
                  <a:cubicBezTo>
                    <a:pt x="9100" y="5836"/>
                    <a:pt x="9100" y="5836"/>
                    <a:pt x="9100" y="5836"/>
                  </a:cubicBezTo>
                  <a:cubicBezTo>
                    <a:pt x="9100" y="7089"/>
                    <a:pt x="9100" y="7089"/>
                    <a:pt x="9100" y="7089"/>
                  </a:cubicBezTo>
                  <a:cubicBezTo>
                    <a:pt x="9100" y="7522"/>
                    <a:pt x="9100" y="7522"/>
                    <a:pt x="9100" y="7522"/>
                  </a:cubicBezTo>
                  <a:cubicBezTo>
                    <a:pt x="9100" y="8082"/>
                    <a:pt x="9100" y="8082"/>
                    <a:pt x="9100" y="8082"/>
                  </a:cubicBezTo>
                  <a:cubicBezTo>
                    <a:pt x="9100" y="8162"/>
                    <a:pt x="9100" y="8247"/>
                    <a:pt x="9179" y="8290"/>
                  </a:cubicBezTo>
                  <a:cubicBezTo>
                    <a:pt x="9285" y="8345"/>
                    <a:pt x="9529" y="8342"/>
                    <a:pt x="9662" y="8342"/>
                  </a:cubicBezTo>
                  <a:cubicBezTo>
                    <a:pt x="9853" y="8342"/>
                    <a:pt x="10047" y="8331"/>
                    <a:pt x="10232" y="8273"/>
                  </a:cubicBezTo>
                  <a:cubicBezTo>
                    <a:pt x="10520" y="8179"/>
                    <a:pt x="10766" y="7980"/>
                    <a:pt x="10948" y="7737"/>
                  </a:cubicBezTo>
                  <a:cubicBezTo>
                    <a:pt x="11267" y="7317"/>
                    <a:pt x="11346" y="6841"/>
                    <a:pt x="11346" y="6328"/>
                  </a:cubicBezTo>
                  <a:cubicBezTo>
                    <a:pt x="11346" y="6280"/>
                    <a:pt x="11345" y="6190"/>
                    <a:pt x="11344" y="6101"/>
                  </a:cubicBezTo>
                  <a:cubicBezTo>
                    <a:pt x="11344" y="6098"/>
                    <a:pt x="11346" y="6097"/>
                    <a:pt x="11346" y="6095"/>
                  </a:cubicBezTo>
                  <a:cubicBezTo>
                    <a:pt x="11346" y="2909"/>
                    <a:pt x="11346" y="2909"/>
                    <a:pt x="11346" y="2909"/>
                  </a:cubicBezTo>
                  <a:cubicBezTo>
                    <a:pt x="11346" y="2825"/>
                    <a:pt x="11358" y="2748"/>
                    <a:pt x="11379" y="2676"/>
                  </a:cubicBezTo>
                  <a:cubicBezTo>
                    <a:pt x="11380" y="2669"/>
                    <a:pt x="11383" y="2662"/>
                    <a:pt x="11385" y="2655"/>
                  </a:cubicBezTo>
                  <a:cubicBezTo>
                    <a:pt x="11390" y="2637"/>
                    <a:pt x="11397" y="2619"/>
                    <a:pt x="11404" y="2602"/>
                  </a:cubicBezTo>
                  <a:cubicBezTo>
                    <a:pt x="11413" y="2578"/>
                    <a:pt x="11424" y="2556"/>
                    <a:pt x="11436" y="2533"/>
                  </a:cubicBezTo>
                  <a:cubicBezTo>
                    <a:pt x="11436" y="2533"/>
                    <a:pt x="11436" y="2532"/>
                    <a:pt x="11436" y="2532"/>
                  </a:cubicBezTo>
                  <a:cubicBezTo>
                    <a:pt x="11693" y="2061"/>
                    <a:pt x="12570" y="1876"/>
                    <a:pt x="13515" y="2115"/>
                  </a:cubicBezTo>
                  <a:cubicBezTo>
                    <a:pt x="14775" y="2433"/>
                    <a:pt x="15147" y="3302"/>
                    <a:pt x="15015" y="3676"/>
                  </a:cubicBezTo>
                  <a:cubicBezTo>
                    <a:pt x="14871" y="4080"/>
                    <a:pt x="14417" y="4334"/>
                    <a:pt x="13848" y="4334"/>
                  </a:cubicBezTo>
                  <a:cubicBezTo>
                    <a:pt x="13577" y="4334"/>
                    <a:pt x="13299" y="4285"/>
                    <a:pt x="13012" y="4194"/>
                  </a:cubicBezTo>
                  <a:cubicBezTo>
                    <a:pt x="13003" y="4192"/>
                    <a:pt x="12993" y="4190"/>
                    <a:pt x="12983" y="4188"/>
                  </a:cubicBezTo>
                  <a:cubicBezTo>
                    <a:pt x="12820" y="4146"/>
                    <a:pt x="12666" y="4093"/>
                    <a:pt x="12520" y="4032"/>
                  </a:cubicBezTo>
                  <a:cubicBezTo>
                    <a:pt x="12472" y="4018"/>
                    <a:pt x="12427" y="4009"/>
                    <a:pt x="12389" y="4009"/>
                  </a:cubicBezTo>
                  <a:cubicBezTo>
                    <a:pt x="12292" y="4009"/>
                    <a:pt x="12245" y="4085"/>
                    <a:pt x="12245" y="4238"/>
                  </a:cubicBezTo>
                  <a:cubicBezTo>
                    <a:pt x="12245" y="4740"/>
                    <a:pt x="12245" y="4740"/>
                    <a:pt x="12245" y="4740"/>
                  </a:cubicBezTo>
                  <a:cubicBezTo>
                    <a:pt x="12245" y="5128"/>
                    <a:pt x="12245" y="5128"/>
                    <a:pt x="12245" y="5128"/>
                  </a:cubicBezTo>
                  <a:cubicBezTo>
                    <a:pt x="12244" y="5128"/>
                    <a:pt x="12244" y="5128"/>
                    <a:pt x="12244" y="5128"/>
                  </a:cubicBezTo>
                  <a:cubicBezTo>
                    <a:pt x="12244" y="5129"/>
                    <a:pt x="12245" y="5130"/>
                    <a:pt x="12245" y="5131"/>
                  </a:cubicBezTo>
                  <a:cubicBezTo>
                    <a:pt x="12245" y="5439"/>
                    <a:pt x="12367" y="5711"/>
                    <a:pt x="12552" y="5875"/>
                  </a:cubicBezTo>
                  <a:cubicBezTo>
                    <a:pt x="12560" y="5882"/>
                    <a:pt x="15206" y="7967"/>
                    <a:pt x="15206" y="7967"/>
                  </a:cubicBezTo>
                  <a:cubicBezTo>
                    <a:pt x="15308" y="8048"/>
                    <a:pt x="15308" y="8048"/>
                    <a:pt x="15308" y="8048"/>
                  </a:cubicBezTo>
                  <a:cubicBezTo>
                    <a:pt x="15575" y="8244"/>
                    <a:pt x="15864" y="8342"/>
                    <a:pt x="16174" y="8342"/>
                  </a:cubicBezTo>
                  <a:cubicBezTo>
                    <a:pt x="17991" y="8345"/>
                    <a:pt x="17991" y="8345"/>
                    <a:pt x="17991" y="8345"/>
                  </a:cubicBezTo>
                  <a:cubicBezTo>
                    <a:pt x="18120" y="8345"/>
                    <a:pt x="18183" y="8269"/>
                    <a:pt x="18183" y="8116"/>
                  </a:cubicBezTo>
                  <a:moveTo>
                    <a:pt x="26216" y="6446"/>
                  </a:moveTo>
                  <a:cubicBezTo>
                    <a:pt x="26399" y="6028"/>
                    <a:pt x="26507" y="5575"/>
                    <a:pt x="26540" y="5085"/>
                  </a:cubicBezTo>
                  <a:cubicBezTo>
                    <a:pt x="26551" y="4934"/>
                    <a:pt x="26491" y="4857"/>
                    <a:pt x="26362" y="4857"/>
                  </a:cubicBezTo>
                  <a:cubicBezTo>
                    <a:pt x="25098" y="4857"/>
                    <a:pt x="25098" y="4857"/>
                    <a:pt x="25098" y="4857"/>
                  </a:cubicBezTo>
                  <a:cubicBezTo>
                    <a:pt x="24634" y="4857"/>
                    <a:pt x="24332" y="5058"/>
                    <a:pt x="24192" y="5460"/>
                  </a:cubicBezTo>
                  <a:cubicBezTo>
                    <a:pt x="24106" y="5721"/>
                    <a:pt x="23962" y="5930"/>
                    <a:pt x="23763" y="6088"/>
                  </a:cubicBezTo>
                  <a:cubicBezTo>
                    <a:pt x="23562" y="6245"/>
                    <a:pt x="23307" y="6324"/>
                    <a:pt x="22994" y="6324"/>
                  </a:cubicBezTo>
                  <a:cubicBezTo>
                    <a:pt x="22702" y="6324"/>
                    <a:pt x="22405" y="6240"/>
                    <a:pt x="22103" y="6071"/>
                  </a:cubicBezTo>
                  <a:cubicBezTo>
                    <a:pt x="21800" y="5903"/>
                    <a:pt x="21528" y="5686"/>
                    <a:pt x="21285" y="5419"/>
                  </a:cubicBezTo>
                  <a:cubicBezTo>
                    <a:pt x="21042" y="5153"/>
                    <a:pt x="20845" y="4854"/>
                    <a:pt x="20694" y="4523"/>
                  </a:cubicBezTo>
                  <a:cubicBezTo>
                    <a:pt x="20543" y="4191"/>
                    <a:pt x="20467" y="3863"/>
                    <a:pt x="20467" y="3537"/>
                  </a:cubicBezTo>
                  <a:cubicBezTo>
                    <a:pt x="20467" y="3124"/>
                    <a:pt x="20591" y="2790"/>
                    <a:pt x="20839" y="2535"/>
                  </a:cubicBezTo>
                  <a:cubicBezTo>
                    <a:pt x="21088" y="2280"/>
                    <a:pt x="21401" y="2152"/>
                    <a:pt x="21779" y="2152"/>
                  </a:cubicBezTo>
                  <a:cubicBezTo>
                    <a:pt x="22210" y="2152"/>
                    <a:pt x="22637" y="2310"/>
                    <a:pt x="23058" y="2625"/>
                  </a:cubicBezTo>
                  <a:cubicBezTo>
                    <a:pt x="23231" y="2755"/>
                    <a:pt x="23414" y="2820"/>
                    <a:pt x="23609" y="2820"/>
                  </a:cubicBezTo>
                  <a:cubicBezTo>
                    <a:pt x="23803" y="2820"/>
                    <a:pt x="24008" y="2712"/>
                    <a:pt x="24224" y="2494"/>
                  </a:cubicBezTo>
                  <a:cubicBezTo>
                    <a:pt x="25083" y="1646"/>
                    <a:pt x="25083" y="1646"/>
                    <a:pt x="25083" y="1646"/>
                  </a:cubicBezTo>
                  <a:cubicBezTo>
                    <a:pt x="25136" y="1593"/>
                    <a:pt x="25155" y="1544"/>
                    <a:pt x="25139" y="1500"/>
                  </a:cubicBezTo>
                  <a:cubicBezTo>
                    <a:pt x="25123" y="1457"/>
                    <a:pt x="25088" y="1407"/>
                    <a:pt x="25034" y="1353"/>
                  </a:cubicBezTo>
                  <a:cubicBezTo>
                    <a:pt x="24570" y="929"/>
                    <a:pt x="24063" y="598"/>
                    <a:pt x="23512" y="359"/>
                  </a:cubicBezTo>
                  <a:cubicBezTo>
                    <a:pt x="22961" y="121"/>
                    <a:pt x="22383" y="0"/>
                    <a:pt x="21779" y="0"/>
                  </a:cubicBezTo>
                  <a:cubicBezTo>
                    <a:pt x="18394" y="0"/>
                    <a:pt x="18394" y="0"/>
                    <a:pt x="18394" y="0"/>
                  </a:cubicBezTo>
                  <a:cubicBezTo>
                    <a:pt x="18265" y="0"/>
                    <a:pt x="18200" y="77"/>
                    <a:pt x="18200" y="229"/>
                  </a:cubicBezTo>
                  <a:cubicBezTo>
                    <a:pt x="18200" y="3602"/>
                    <a:pt x="18200" y="3602"/>
                    <a:pt x="18200" y="3602"/>
                  </a:cubicBezTo>
                  <a:cubicBezTo>
                    <a:pt x="18200" y="4254"/>
                    <a:pt x="18332" y="4874"/>
                    <a:pt x="18597" y="5460"/>
                  </a:cubicBezTo>
                  <a:cubicBezTo>
                    <a:pt x="18861" y="6047"/>
                    <a:pt x="19217" y="6563"/>
                    <a:pt x="19665" y="7009"/>
                  </a:cubicBezTo>
                  <a:cubicBezTo>
                    <a:pt x="20114" y="7454"/>
                    <a:pt x="20626" y="7810"/>
                    <a:pt x="21204" y="8076"/>
                  </a:cubicBezTo>
                  <a:cubicBezTo>
                    <a:pt x="21781" y="8342"/>
                    <a:pt x="22378" y="8475"/>
                    <a:pt x="22994" y="8475"/>
                  </a:cubicBezTo>
                  <a:cubicBezTo>
                    <a:pt x="23490" y="8475"/>
                    <a:pt x="23949" y="8391"/>
                    <a:pt x="24370" y="8222"/>
                  </a:cubicBezTo>
                  <a:cubicBezTo>
                    <a:pt x="24791" y="8054"/>
                    <a:pt x="25158" y="7821"/>
                    <a:pt x="25471" y="7522"/>
                  </a:cubicBezTo>
                  <a:cubicBezTo>
                    <a:pt x="25784" y="7223"/>
                    <a:pt x="26033" y="6865"/>
                    <a:pt x="26216" y="6446"/>
                  </a:cubicBezTo>
                  <a:moveTo>
                    <a:pt x="35641" y="8152"/>
                  </a:moveTo>
                  <a:cubicBezTo>
                    <a:pt x="35641" y="7292"/>
                    <a:pt x="35641" y="7292"/>
                    <a:pt x="35641" y="7292"/>
                  </a:cubicBezTo>
                  <a:cubicBezTo>
                    <a:pt x="35641" y="7292"/>
                    <a:pt x="35641" y="7292"/>
                    <a:pt x="35641" y="7292"/>
                  </a:cubicBezTo>
                  <a:cubicBezTo>
                    <a:pt x="35640" y="6697"/>
                    <a:pt x="35288" y="6134"/>
                    <a:pt x="34704" y="5892"/>
                  </a:cubicBezTo>
                  <a:cubicBezTo>
                    <a:pt x="34198" y="5682"/>
                    <a:pt x="34198" y="5682"/>
                    <a:pt x="34198" y="5682"/>
                  </a:cubicBezTo>
                  <a:cubicBezTo>
                    <a:pt x="33773" y="5525"/>
                    <a:pt x="33307" y="5214"/>
                    <a:pt x="33069" y="4988"/>
                  </a:cubicBezTo>
                  <a:cubicBezTo>
                    <a:pt x="33069" y="4988"/>
                    <a:pt x="32601" y="4430"/>
                    <a:pt x="33145" y="3887"/>
                  </a:cubicBezTo>
                  <a:cubicBezTo>
                    <a:pt x="34209" y="2817"/>
                    <a:pt x="34209" y="2817"/>
                    <a:pt x="34209" y="2817"/>
                  </a:cubicBezTo>
                  <a:cubicBezTo>
                    <a:pt x="35220" y="1805"/>
                    <a:pt x="35220" y="1805"/>
                    <a:pt x="35220" y="1805"/>
                  </a:cubicBezTo>
                  <a:cubicBezTo>
                    <a:pt x="35493" y="1519"/>
                    <a:pt x="35631" y="1153"/>
                    <a:pt x="35637" y="784"/>
                  </a:cubicBezTo>
                  <a:cubicBezTo>
                    <a:pt x="35638" y="759"/>
                    <a:pt x="35638" y="759"/>
                    <a:pt x="35638" y="759"/>
                  </a:cubicBezTo>
                  <a:cubicBezTo>
                    <a:pt x="35639" y="759"/>
                    <a:pt x="35639" y="759"/>
                    <a:pt x="35639" y="759"/>
                  </a:cubicBezTo>
                  <a:cubicBezTo>
                    <a:pt x="35639" y="757"/>
                    <a:pt x="35639" y="755"/>
                    <a:pt x="35639" y="753"/>
                  </a:cubicBezTo>
                  <a:cubicBezTo>
                    <a:pt x="35633" y="524"/>
                    <a:pt x="35566" y="342"/>
                    <a:pt x="35435" y="209"/>
                  </a:cubicBezTo>
                  <a:cubicBezTo>
                    <a:pt x="35302" y="75"/>
                    <a:pt x="35120" y="7"/>
                    <a:pt x="34889" y="2"/>
                  </a:cubicBezTo>
                  <a:cubicBezTo>
                    <a:pt x="34881" y="2"/>
                    <a:pt x="34873" y="0"/>
                    <a:pt x="34865" y="0"/>
                  </a:cubicBezTo>
                  <a:cubicBezTo>
                    <a:pt x="34562" y="0"/>
                    <a:pt x="34562" y="0"/>
                    <a:pt x="34562" y="0"/>
                  </a:cubicBezTo>
                  <a:cubicBezTo>
                    <a:pt x="34016" y="13"/>
                    <a:pt x="33541" y="250"/>
                    <a:pt x="33196" y="592"/>
                  </a:cubicBezTo>
                  <a:cubicBezTo>
                    <a:pt x="33182" y="606"/>
                    <a:pt x="31828" y="1964"/>
                    <a:pt x="31470" y="2323"/>
                  </a:cubicBezTo>
                  <a:cubicBezTo>
                    <a:pt x="31488" y="2321"/>
                    <a:pt x="31488" y="2321"/>
                    <a:pt x="31488" y="2321"/>
                  </a:cubicBezTo>
                  <a:cubicBezTo>
                    <a:pt x="29574" y="4234"/>
                    <a:pt x="29574" y="4234"/>
                    <a:pt x="29574" y="4234"/>
                  </a:cubicBezTo>
                  <a:cubicBezTo>
                    <a:pt x="29574" y="4234"/>
                    <a:pt x="29572" y="1232"/>
                    <a:pt x="29572" y="1229"/>
                  </a:cubicBezTo>
                  <a:cubicBezTo>
                    <a:pt x="29572" y="550"/>
                    <a:pt x="29022" y="0"/>
                    <a:pt x="28344" y="0"/>
                  </a:cubicBezTo>
                  <a:cubicBezTo>
                    <a:pt x="28344" y="0"/>
                    <a:pt x="27833" y="1"/>
                    <a:pt x="27813" y="1"/>
                  </a:cubicBezTo>
                  <a:cubicBezTo>
                    <a:pt x="27675" y="1"/>
                    <a:pt x="27474" y="4"/>
                    <a:pt x="27379" y="53"/>
                  </a:cubicBezTo>
                  <a:cubicBezTo>
                    <a:pt x="27299" y="96"/>
                    <a:pt x="27300" y="181"/>
                    <a:pt x="27300" y="261"/>
                  </a:cubicBezTo>
                  <a:cubicBezTo>
                    <a:pt x="27300" y="8152"/>
                    <a:pt x="27300" y="8152"/>
                    <a:pt x="27300" y="8152"/>
                  </a:cubicBezTo>
                  <a:cubicBezTo>
                    <a:pt x="27300" y="8257"/>
                    <a:pt x="27384" y="8342"/>
                    <a:pt x="27489" y="8342"/>
                  </a:cubicBezTo>
                  <a:cubicBezTo>
                    <a:pt x="27491" y="8341"/>
                    <a:pt x="27491" y="8341"/>
                    <a:pt x="27491" y="8341"/>
                  </a:cubicBezTo>
                  <a:cubicBezTo>
                    <a:pt x="27489" y="8345"/>
                    <a:pt x="27489" y="8345"/>
                    <a:pt x="27489" y="8345"/>
                  </a:cubicBezTo>
                  <a:cubicBezTo>
                    <a:pt x="27910" y="8345"/>
                    <a:pt x="27910" y="8345"/>
                    <a:pt x="27910" y="8345"/>
                  </a:cubicBezTo>
                  <a:cubicBezTo>
                    <a:pt x="28456" y="8332"/>
                    <a:pt x="28931" y="8095"/>
                    <a:pt x="29275" y="7752"/>
                  </a:cubicBezTo>
                  <a:cubicBezTo>
                    <a:pt x="29281" y="7747"/>
                    <a:pt x="29518" y="7510"/>
                    <a:pt x="29817" y="7209"/>
                  </a:cubicBezTo>
                  <a:cubicBezTo>
                    <a:pt x="30023" y="7004"/>
                    <a:pt x="30306" y="6876"/>
                    <a:pt x="30620" y="6875"/>
                  </a:cubicBezTo>
                  <a:cubicBezTo>
                    <a:pt x="30621" y="6875"/>
                    <a:pt x="30621" y="6875"/>
                    <a:pt x="30621" y="6875"/>
                  </a:cubicBezTo>
                  <a:cubicBezTo>
                    <a:pt x="30621" y="6875"/>
                    <a:pt x="30621" y="6875"/>
                    <a:pt x="30621" y="6875"/>
                  </a:cubicBezTo>
                  <a:cubicBezTo>
                    <a:pt x="31018" y="6876"/>
                    <a:pt x="31395" y="6966"/>
                    <a:pt x="31733" y="7123"/>
                  </a:cubicBezTo>
                  <a:cubicBezTo>
                    <a:pt x="34067" y="8091"/>
                    <a:pt x="34067" y="8091"/>
                    <a:pt x="34067" y="8091"/>
                  </a:cubicBezTo>
                  <a:cubicBezTo>
                    <a:pt x="34067" y="8091"/>
                    <a:pt x="34633" y="8345"/>
                    <a:pt x="35108" y="8345"/>
                  </a:cubicBezTo>
                  <a:cubicBezTo>
                    <a:pt x="35451" y="8345"/>
                    <a:pt x="35451" y="8345"/>
                    <a:pt x="35451" y="8345"/>
                  </a:cubicBezTo>
                  <a:cubicBezTo>
                    <a:pt x="35450" y="8341"/>
                    <a:pt x="35450" y="8341"/>
                    <a:pt x="35450" y="8341"/>
                  </a:cubicBezTo>
                  <a:cubicBezTo>
                    <a:pt x="35451" y="8342"/>
                    <a:pt x="35451" y="8342"/>
                    <a:pt x="35451" y="8342"/>
                  </a:cubicBezTo>
                  <a:cubicBezTo>
                    <a:pt x="35556" y="8342"/>
                    <a:pt x="35641" y="8257"/>
                    <a:pt x="35641" y="815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pic>
        <p:nvPicPr>
          <p:cNvPr id="15" name="Grafik 14">
            <a:extLst>
              <a:ext uri="{FF2B5EF4-FFF2-40B4-BE49-F238E27FC236}">
                <a16:creationId xmlns:a16="http://schemas.microsoft.com/office/drawing/2014/main" id="{5A8DC1C2-5F75-41D7-8AFC-C5A142A5D1C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2470" y="5342539"/>
            <a:ext cx="2527976" cy="1257668"/>
          </a:xfrm>
          <a:prstGeom prst="rect">
            <a:avLst/>
          </a:prstGeom>
        </p:spPr>
      </p:pic>
    </p:spTree>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lain">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DDBDB039-0CA7-4FA8-9C75-5FECB6CDEBEE}"/>
              </a:ext>
            </a:extLst>
          </p:cNvPr>
          <p:cNvSpPr/>
          <p:nvPr userDrawn="1"/>
        </p:nvSpPr>
        <p:spPr bwMode="gray">
          <a:xfrm>
            <a:off x="1" y="0"/>
            <a:ext cx="12192000" cy="6858001"/>
          </a:xfrm>
          <a:prstGeom prst="rect">
            <a:avLst/>
          </a:prstGeom>
          <a:solidFill>
            <a:srgbClr val="B4DC96"/>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a:endParaRPr>
          </a:p>
        </p:txBody>
      </p:sp>
      <p:sp>
        <p:nvSpPr>
          <p:cNvPr id="9" name="Text Placeholder 12">
            <a:extLst>
              <a:ext uri="{FF2B5EF4-FFF2-40B4-BE49-F238E27FC236}">
                <a16:creationId xmlns:a16="http://schemas.microsoft.com/office/drawing/2014/main" id="{9FB7EC5E-A7E9-431E-BC77-1A0B1DD183C5}"/>
              </a:ext>
            </a:extLst>
          </p:cNvPr>
          <p:cNvSpPr>
            <a:spLocks noGrp="1"/>
          </p:cNvSpPr>
          <p:nvPr>
            <p:ph type="body" sz="quarter" idx="10" hasCustomPrompt="1"/>
          </p:nvPr>
        </p:nvSpPr>
        <p:spPr bwMode="gray">
          <a:xfrm>
            <a:off x="5951538" y="3597205"/>
            <a:ext cx="5617069" cy="576262"/>
          </a:xfrm>
          <a:prstGeom prst="rect">
            <a:avLst/>
          </a:prstGeom>
        </p:spPr>
        <p:txBody>
          <a:bodyPr>
            <a:noAutofit/>
          </a:bodyPr>
          <a:lstStyle>
            <a:lvl1pPr marL="0" indent="0">
              <a:spcBef>
                <a:spcPts val="0"/>
              </a:spcBef>
              <a:spcAft>
                <a:spcPts val="0"/>
              </a:spcAft>
              <a:buFont typeface="Arial" panose="020B0604020202020204" pitchFamily="34" charset="0"/>
              <a:buNone/>
              <a:defRPr sz="1600" baseline="0">
                <a:solidFill>
                  <a:schemeClr val="accent1"/>
                </a:solidFill>
              </a:defRPr>
            </a:lvl1pPr>
            <a:lvl2pPr marL="0" indent="0">
              <a:spcBef>
                <a:spcPts val="0"/>
              </a:spcBef>
              <a:spcAft>
                <a:spcPts val="0"/>
              </a:spcAft>
              <a:buNone/>
              <a:defRPr sz="1600">
                <a:solidFill>
                  <a:schemeClr val="accent1"/>
                </a:solidFill>
              </a:defRPr>
            </a:lvl2pPr>
            <a:lvl3pPr marL="0" indent="0">
              <a:spcBef>
                <a:spcPts val="0"/>
              </a:spcBef>
              <a:spcAft>
                <a:spcPts val="0"/>
              </a:spcAft>
              <a:buNone/>
              <a:defRPr sz="1600">
                <a:solidFill>
                  <a:schemeClr val="accent1"/>
                </a:solidFill>
              </a:defRPr>
            </a:lvl3pPr>
            <a:lvl4pPr marL="0" indent="0">
              <a:spcBef>
                <a:spcPts val="0"/>
              </a:spcBef>
              <a:spcAft>
                <a:spcPts val="0"/>
              </a:spcAft>
              <a:buNone/>
              <a:defRPr sz="1600">
                <a:solidFill>
                  <a:schemeClr val="accent1"/>
                </a:solidFill>
              </a:defRPr>
            </a:lvl4pPr>
            <a:lvl5pPr marL="0" indent="0">
              <a:spcBef>
                <a:spcPts val="0"/>
              </a:spcBef>
              <a:spcAft>
                <a:spcPts val="0"/>
              </a:spcAft>
              <a:buNone/>
              <a:defRPr sz="1600">
                <a:solidFill>
                  <a:schemeClr val="accent1"/>
                </a:solidFill>
              </a:defRPr>
            </a:lvl5pPr>
            <a:lvl6pPr marL="0" indent="0">
              <a:spcBef>
                <a:spcPts val="0"/>
              </a:spcBef>
              <a:spcAft>
                <a:spcPts val="0"/>
              </a:spcAft>
              <a:buNone/>
              <a:defRPr sz="1600">
                <a:solidFill>
                  <a:schemeClr val="accent1"/>
                </a:solidFill>
              </a:defRPr>
            </a:lvl6pPr>
            <a:lvl7pPr marL="0" indent="0">
              <a:spcBef>
                <a:spcPts val="0"/>
              </a:spcBef>
              <a:spcAft>
                <a:spcPts val="0"/>
              </a:spcAft>
              <a:buNone/>
              <a:defRPr sz="1600">
                <a:solidFill>
                  <a:schemeClr val="accent1"/>
                </a:solidFill>
              </a:defRPr>
            </a:lvl7pPr>
            <a:lvl8pPr marL="0" indent="0">
              <a:spcBef>
                <a:spcPts val="0"/>
              </a:spcBef>
              <a:spcAft>
                <a:spcPts val="0"/>
              </a:spcAft>
              <a:buNone/>
              <a:defRPr sz="1600">
                <a:solidFill>
                  <a:schemeClr val="accent1"/>
                </a:solidFill>
              </a:defRPr>
            </a:lvl8pPr>
            <a:lvl9pPr marL="0" indent="0">
              <a:spcBef>
                <a:spcPts val="0"/>
              </a:spcBef>
              <a:spcAft>
                <a:spcPts val="0"/>
              </a:spcAft>
              <a:buNone/>
              <a:defRPr sz="1600">
                <a:solidFill>
                  <a:schemeClr val="accent1"/>
                </a:solidFill>
              </a:defRPr>
            </a:lvl9pPr>
          </a:lstStyle>
          <a:p>
            <a:r>
              <a:rPr lang="en-US" noProof="0"/>
              <a:t>Name</a:t>
            </a:r>
            <a:br>
              <a:rPr lang="en-US" noProof="0"/>
            </a:br>
            <a:r>
              <a:rPr lang="en-US" noProof="0"/>
              <a:t>Place, Date</a:t>
            </a:r>
          </a:p>
        </p:txBody>
      </p:sp>
      <p:sp>
        <p:nvSpPr>
          <p:cNvPr id="10" name="Subtitle 2">
            <a:extLst>
              <a:ext uri="{FF2B5EF4-FFF2-40B4-BE49-F238E27FC236}">
                <a16:creationId xmlns:a16="http://schemas.microsoft.com/office/drawing/2014/main" id="{840FBDE2-BCE2-427F-8571-D9E79F879334}"/>
              </a:ext>
            </a:extLst>
          </p:cNvPr>
          <p:cNvSpPr>
            <a:spLocks noGrp="1"/>
          </p:cNvSpPr>
          <p:nvPr>
            <p:ph type="subTitle" idx="1" hasCustomPrompt="1"/>
          </p:nvPr>
        </p:nvSpPr>
        <p:spPr bwMode="gray">
          <a:xfrm>
            <a:off x="5952081" y="2877197"/>
            <a:ext cx="5616521" cy="576000"/>
          </a:xfrm>
          <a:prstGeom prst="rect">
            <a:avLst/>
          </a:prstGeom>
        </p:spPr>
        <p:txBody>
          <a:bodyPr>
            <a:noAutofit/>
          </a:bodyPr>
          <a:lstStyle>
            <a:lvl1pPr marL="0" indent="0" algn="l">
              <a:spcBef>
                <a:spcPts val="0"/>
              </a:spcBef>
              <a:spcAft>
                <a:spcPts val="1200"/>
              </a:spcAft>
              <a:buNone/>
              <a:defRPr sz="1600" b="1" i="0" baseline="0">
                <a:solidFill>
                  <a:schemeClr val="accent1"/>
                </a:solidFill>
                <a:latin typeface="+mn-lt"/>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pPr lvl="0"/>
            <a:r>
              <a:rPr lang="en-US" noProof="0"/>
              <a:t>Subtitle and other information of this presentation</a:t>
            </a:r>
            <a:endParaRPr lang="en-US"/>
          </a:p>
          <a:p>
            <a:pPr lvl="0"/>
            <a:endParaRPr lang="en-US" noProof="0"/>
          </a:p>
        </p:txBody>
      </p:sp>
      <p:sp>
        <p:nvSpPr>
          <p:cNvPr id="11" name="Title 1">
            <a:extLst>
              <a:ext uri="{FF2B5EF4-FFF2-40B4-BE49-F238E27FC236}">
                <a16:creationId xmlns:a16="http://schemas.microsoft.com/office/drawing/2014/main" id="{31729A71-422A-4929-A96B-1354F1991341}"/>
              </a:ext>
            </a:extLst>
          </p:cNvPr>
          <p:cNvSpPr>
            <a:spLocks noGrp="1"/>
          </p:cNvSpPr>
          <p:nvPr>
            <p:ph type="ctrTitle" hasCustomPrompt="1"/>
          </p:nvPr>
        </p:nvSpPr>
        <p:spPr bwMode="gray">
          <a:xfrm>
            <a:off x="5952081" y="1484784"/>
            <a:ext cx="5616521" cy="1249282"/>
          </a:xfrm>
          <a:prstGeom prst="rect">
            <a:avLst/>
          </a:prstGeom>
          <a:noFill/>
        </p:spPr>
        <p:txBody>
          <a:bodyPr anchor="b"/>
          <a:lstStyle>
            <a:lvl1pPr algn="l">
              <a:lnSpc>
                <a:spcPct val="100000"/>
              </a:lnSpc>
              <a:defRPr sz="4000" b="0" cap="none" baseline="0">
                <a:solidFill>
                  <a:schemeClr val="accent1"/>
                </a:solidFill>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grpSp>
        <p:nvGrpSpPr>
          <p:cNvPr id="15" name="Logo Merck">
            <a:extLst>
              <a:ext uri="{FF2B5EF4-FFF2-40B4-BE49-F238E27FC236}">
                <a16:creationId xmlns:a16="http://schemas.microsoft.com/office/drawing/2014/main" id="{88F44305-C7C4-4DA1-A8CB-EF17D89CEF56}"/>
              </a:ext>
            </a:extLst>
          </p:cNvPr>
          <p:cNvGrpSpPr>
            <a:grpSpLocks noChangeAspect="1"/>
          </p:cNvGrpSpPr>
          <p:nvPr userDrawn="1"/>
        </p:nvGrpSpPr>
        <p:grpSpPr bwMode="gray">
          <a:xfrm>
            <a:off x="9536024" y="6170950"/>
            <a:ext cx="2248608" cy="354050"/>
            <a:chOff x="396364" y="7173520"/>
            <a:chExt cx="1871956" cy="294745"/>
          </a:xfrm>
          <a:solidFill>
            <a:schemeClr val="tx2"/>
          </a:solidFill>
        </p:grpSpPr>
        <p:sp>
          <p:nvSpPr>
            <p:cNvPr id="16" name="Freeform 5">
              <a:extLst>
                <a:ext uri="{FF2B5EF4-FFF2-40B4-BE49-F238E27FC236}">
                  <a16:creationId xmlns:a16="http://schemas.microsoft.com/office/drawing/2014/main" id="{FC399BD6-BD3D-440C-854C-C13F7F76E41E}"/>
                </a:ext>
              </a:extLst>
            </p:cNvPr>
            <p:cNvSpPr>
              <a:spLocks/>
            </p:cNvSpPr>
            <p:nvPr userDrawn="1"/>
          </p:nvSpPr>
          <p:spPr bwMode="gray">
            <a:xfrm>
              <a:off x="396364" y="7173594"/>
              <a:ext cx="606328" cy="290506"/>
            </a:xfrm>
            <a:custGeom>
              <a:avLst/>
              <a:gdLst>
                <a:gd name="T0" fmla="*/ 17439 w 17439"/>
                <a:gd name="T1" fmla="*/ 1228 h 8353"/>
                <a:gd name="T2" fmla="*/ 16211 w 17439"/>
                <a:gd name="T3" fmla="*/ 0 h 8353"/>
                <a:gd name="T4" fmla="*/ 14912 w 17439"/>
                <a:gd name="T5" fmla="*/ 0 h 8353"/>
                <a:gd name="T6" fmla="*/ 14911 w 17439"/>
                <a:gd name="T7" fmla="*/ 0 h 8353"/>
                <a:gd name="T8" fmla="*/ 14911 w 17439"/>
                <a:gd name="T9" fmla="*/ 0 h 8353"/>
                <a:gd name="T10" fmla="*/ 14910 w 17439"/>
                <a:gd name="T11" fmla="*/ 0 h 8353"/>
                <a:gd name="T12" fmla="*/ 14742 w 17439"/>
                <a:gd name="T13" fmla="*/ 67 h 8353"/>
                <a:gd name="T14" fmla="*/ 14742 w 17439"/>
                <a:gd name="T15" fmla="*/ 65 h 8353"/>
                <a:gd name="T16" fmla="*/ 12136 w 17439"/>
                <a:gd name="T17" fmla="*/ 2515 h 8353"/>
                <a:gd name="T18" fmla="*/ 12135 w 17439"/>
                <a:gd name="T19" fmla="*/ 2515 h 8353"/>
                <a:gd name="T20" fmla="*/ 8719 w 17439"/>
                <a:gd name="T21" fmla="*/ 3825 h 8353"/>
                <a:gd name="T22" fmla="*/ 5193 w 17439"/>
                <a:gd name="T23" fmla="*/ 2409 h 8353"/>
                <a:gd name="T24" fmla="*/ 3259 w 17439"/>
                <a:gd name="T25" fmla="*/ 592 h 8353"/>
                <a:gd name="T26" fmla="*/ 1802 w 17439"/>
                <a:gd name="T27" fmla="*/ 0 h 8353"/>
                <a:gd name="T28" fmla="*/ 246 w 17439"/>
                <a:gd name="T29" fmla="*/ 0 h 8353"/>
                <a:gd name="T30" fmla="*/ 0 w 17439"/>
                <a:gd name="T31" fmla="*/ 245 h 8353"/>
                <a:gd name="T32" fmla="*/ 0 w 17439"/>
                <a:gd name="T33" fmla="*/ 7122 h 8353"/>
                <a:gd name="T34" fmla="*/ 1228 w 17439"/>
                <a:gd name="T35" fmla="*/ 8350 h 8353"/>
                <a:gd name="T36" fmla="*/ 1703 w 17439"/>
                <a:gd name="T37" fmla="*/ 8349 h 8353"/>
                <a:gd name="T38" fmla="*/ 2192 w 17439"/>
                <a:gd name="T39" fmla="*/ 8298 h 8353"/>
                <a:gd name="T40" fmla="*/ 2272 w 17439"/>
                <a:gd name="T41" fmla="*/ 8090 h 8353"/>
                <a:gd name="T42" fmla="*/ 2272 w 17439"/>
                <a:gd name="T43" fmla="*/ 5656 h 8353"/>
                <a:gd name="T44" fmla="*/ 3423 w 17439"/>
                <a:gd name="T45" fmla="*/ 4490 h 8353"/>
                <a:gd name="T46" fmla="*/ 6193 w 17439"/>
                <a:gd name="T47" fmla="*/ 6163 h 8353"/>
                <a:gd name="T48" fmla="*/ 8719 w 17439"/>
                <a:gd name="T49" fmla="*/ 7775 h 8353"/>
                <a:gd name="T50" fmla="*/ 11245 w 17439"/>
                <a:gd name="T51" fmla="*/ 6163 h 8353"/>
                <a:gd name="T52" fmla="*/ 14015 w 17439"/>
                <a:gd name="T53" fmla="*/ 4490 h 8353"/>
                <a:gd name="T54" fmla="*/ 15167 w 17439"/>
                <a:gd name="T55" fmla="*/ 5646 h 8353"/>
                <a:gd name="T56" fmla="*/ 15167 w 17439"/>
                <a:gd name="T57" fmla="*/ 5647 h 8353"/>
                <a:gd name="T58" fmla="*/ 15167 w 17439"/>
                <a:gd name="T59" fmla="*/ 7122 h 8353"/>
                <a:gd name="T60" fmla="*/ 16395 w 17439"/>
                <a:gd name="T61" fmla="*/ 8350 h 8353"/>
                <a:gd name="T62" fmla="*/ 16925 w 17439"/>
                <a:gd name="T63" fmla="*/ 8349 h 8353"/>
                <a:gd name="T64" fmla="*/ 17359 w 17439"/>
                <a:gd name="T65" fmla="*/ 8298 h 8353"/>
                <a:gd name="T66" fmla="*/ 17439 w 17439"/>
                <a:gd name="T67" fmla="*/ 8090 h 8353"/>
                <a:gd name="T68" fmla="*/ 17439 w 17439"/>
                <a:gd name="T69" fmla="*/ 1228 h 8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39" h="8353">
                  <a:moveTo>
                    <a:pt x="17439" y="1228"/>
                  </a:moveTo>
                  <a:cubicBezTo>
                    <a:pt x="17439" y="549"/>
                    <a:pt x="16889" y="0"/>
                    <a:pt x="16211" y="0"/>
                  </a:cubicBezTo>
                  <a:cubicBezTo>
                    <a:pt x="14912" y="0"/>
                    <a:pt x="14912" y="0"/>
                    <a:pt x="14912" y="0"/>
                  </a:cubicBezTo>
                  <a:cubicBezTo>
                    <a:pt x="14911" y="0"/>
                    <a:pt x="14911" y="0"/>
                    <a:pt x="14911" y="0"/>
                  </a:cubicBezTo>
                  <a:cubicBezTo>
                    <a:pt x="14911" y="0"/>
                    <a:pt x="14911" y="0"/>
                    <a:pt x="14911" y="0"/>
                  </a:cubicBezTo>
                  <a:cubicBezTo>
                    <a:pt x="14910" y="0"/>
                    <a:pt x="14910" y="0"/>
                    <a:pt x="14910" y="0"/>
                  </a:cubicBezTo>
                  <a:cubicBezTo>
                    <a:pt x="14845" y="0"/>
                    <a:pt x="14786" y="25"/>
                    <a:pt x="14742" y="67"/>
                  </a:cubicBezTo>
                  <a:cubicBezTo>
                    <a:pt x="14742" y="65"/>
                    <a:pt x="14742" y="65"/>
                    <a:pt x="14742" y="65"/>
                  </a:cubicBezTo>
                  <a:cubicBezTo>
                    <a:pt x="12136" y="2515"/>
                    <a:pt x="12136" y="2515"/>
                    <a:pt x="12136" y="2515"/>
                  </a:cubicBezTo>
                  <a:cubicBezTo>
                    <a:pt x="12135" y="2515"/>
                    <a:pt x="12135" y="2515"/>
                    <a:pt x="12135" y="2515"/>
                  </a:cubicBezTo>
                  <a:cubicBezTo>
                    <a:pt x="11243" y="3354"/>
                    <a:pt x="10041" y="3825"/>
                    <a:pt x="8719" y="3825"/>
                  </a:cubicBezTo>
                  <a:cubicBezTo>
                    <a:pt x="7342" y="3825"/>
                    <a:pt x="6096" y="3310"/>
                    <a:pt x="5193" y="2409"/>
                  </a:cubicBezTo>
                  <a:cubicBezTo>
                    <a:pt x="5193" y="2409"/>
                    <a:pt x="3276" y="608"/>
                    <a:pt x="3259" y="592"/>
                  </a:cubicBezTo>
                  <a:cubicBezTo>
                    <a:pt x="2891" y="249"/>
                    <a:pt x="2385" y="12"/>
                    <a:pt x="1802" y="0"/>
                  </a:cubicBezTo>
                  <a:cubicBezTo>
                    <a:pt x="246" y="0"/>
                    <a:pt x="246" y="0"/>
                    <a:pt x="246" y="0"/>
                  </a:cubicBezTo>
                  <a:cubicBezTo>
                    <a:pt x="110" y="0"/>
                    <a:pt x="0" y="110"/>
                    <a:pt x="0" y="245"/>
                  </a:cubicBezTo>
                  <a:cubicBezTo>
                    <a:pt x="0" y="7122"/>
                    <a:pt x="0" y="7122"/>
                    <a:pt x="0" y="7122"/>
                  </a:cubicBezTo>
                  <a:cubicBezTo>
                    <a:pt x="0" y="7801"/>
                    <a:pt x="550" y="8350"/>
                    <a:pt x="1228" y="8350"/>
                  </a:cubicBezTo>
                  <a:cubicBezTo>
                    <a:pt x="1703" y="8349"/>
                    <a:pt x="1703" y="8349"/>
                    <a:pt x="1703" y="8349"/>
                  </a:cubicBezTo>
                  <a:cubicBezTo>
                    <a:pt x="1837" y="8349"/>
                    <a:pt x="2085" y="8353"/>
                    <a:pt x="2192" y="8298"/>
                  </a:cubicBezTo>
                  <a:cubicBezTo>
                    <a:pt x="2272" y="8255"/>
                    <a:pt x="2272" y="8169"/>
                    <a:pt x="2272" y="8090"/>
                  </a:cubicBezTo>
                  <a:cubicBezTo>
                    <a:pt x="2272" y="5656"/>
                    <a:pt x="2272" y="5656"/>
                    <a:pt x="2272" y="5656"/>
                  </a:cubicBezTo>
                  <a:cubicBezTo>
                    <a:pt x="2272" y="5017"/>
                    <a:pt x="2794" y="4490"/>
                    <a:pt x="3423" y="4490"/>
                  </a:cubicBezTo>
                  <a:cubicBezTo>
                    <a:pt x="4594" y="4490"/>
                    <a:pt x="5434" y="5493"/>
                    <a:pt x="6193" y="6163"/>
                  </a:cubicBezTo>
                  <a:cubicBezTo>
                    <a:pt x="7123" y="6984"/>
                    <a:pt x="7839" y="7775"/>
                    <a:pt x="8719" y="7775"/>
                  </a:cubicBezTo>
                  <a:cubicBezTo>
                    <a:pt x="9600" y="7775"/>
                    <a:pt x="10316" y="6984"/>
                    <a:pt x="11245" y="6163"/>
                  </a:cubicBezTo>
                  <a:cubicBezTo>
                    <a:pt x="12004" y="5493"/>
                    <a:pt x="12844" y="4490"/>
                    <a:pt x="14015" y="4490"/>
                  </a:cubicBezTo>
                  <a:cubicBezTo>
                    <a:pt x="14641" y="4490"/>
                    <a:pt x="15161" y="5011"/>
                    <a:pt x="15167" y="5646"/>
                  </a:cubicBezTo>
                  <a:cubicBezTo>
                    <a:pt x="15167" y="5647"/>
                    <a:pt x="15167" y="5647"/>
                    <a:pt x="15167" y="5647"/>
                  </a:cubicBezTo>
                  <a:cubicBezTo>
                    <a:pt x="15167" y="6046"/>
                    <a:pt x="15167" y="7113"/>
                    <a:pt x="15167" y="7122"/>
                  </a:cubicBezTo>
                  <a:cubicBezTo>
                    <a:pt x="15167" y="7801"/>
                    <a:pt x="15716" y="8350"/>
                    <a:pt x="16395" y="8350"/>
                  </a:cubicBezTo>
                  <a:cubicBezTo>
                    <a:pt x="16395" y="8350"/>
                    <a:pt x="16905" y="8349"/>
                    <a:pt x="16925" y="8349"/>
                  </a:cubicBezTo>
                  <a:cubicBezTo>
                    <a:pt x="17064" y="8349"/>
                    <a:pt x="17265" y="8346"/>
                    <a:pt x="17359" y="8298"/>
                  </a:cubicBezTo>
                  <a:cubicBezTo>
                    <a:pt x="17439" y="8255"/>
                    <a:pt x="17439" y="8169"/>
                    <a:pt x="17439" y="8090"/>
                  </a:cubicBezTo>
                  <a:cubicBezTo>
                    <a:pt x="17439" y="7434"/>
                    <a:pt x="17439" y="1285"/>
                    <a:pt x="17439" y="122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 name="Freeform 6">
              <a:extLst>
                <a:ext uri="{FF2B5EF4-FFF2-40B4-BE49-F238E27FC236}">
                  <a16:creationId xmlns:a16="http://schemas.microsoft.com/office/drawing/2014/main" id="{F35CDA6D-3986-4E74-A2EE-692FE1A31AA8}"/>
                </a:ext>
              </a:extLst>
            </p:cNvPr>
            <p:cNvSpPr>
              <a:spLocks noEditPoints="1"/>
            </p:cNvSpPr>
            <p:nvPr userDrawn="1"/>
          </p:nvSpPr>
          <p:spPr bwMode="gray">
            <a:xfrm>
              <a:off x="1029112" y="7173520"/>
              <a:ext cx="1239208" cy="294745"/>
            </a:xfrm>
            <a:custGeom>
              <a:avLst/>
              <a:gdLst>
                <a:gd name="T0" fmla="*/ 8002 w 35641"/>
                <a:gd name="T1" fmla="*/ 6527 h 8475"/>
                <a:gd name="T2" fmla="*/ 3677 w 35641"/>
                <a:gd name="T3" fmla="*/ 5962 h 8475"/>
                <a:gd name="T4" fmla="*/ 2195 w 35641"/>
                <a:gd name="T5" fmla="*/ 3534 h 8475"/>
                <a:gd name="T6" fmla="*/ 2766 w 35641"/>
                <a:gd name="T7" fmla="*/ 2364 h 8475"/>
                <a:gd name="T8" fmla="*/ 2911 w 35641"/>
                <a:gd name="T9" fmla="*/ 2288 h 8475"/>
                <a:gd name="T10" fmla="*/ 3650 w 35641"/>
                <a:gd name="T11" fmla="*/ 2146 h 8475"/>
                <a:gd name="T12" fmla="*/ 5948 w 35641"/>
                <a:gd name="T13" fmla="*/ 3451 h 8475"/>
                <a:gd name="T14" fmla="*/ 5802 w 35641"/>
                <a:gd name="T15" fmla="*/ 3480 h 8475"/>
                <a:gd name="T16" fmla="*/ 3450 w 35641"/>
                <a:gd name="T17" fmla="*/ 3481 h 8475"/>
                <a:gd name="T18" fmla="*/ 4944 w 35641"/>
                <a:gd name="T19" fmla="*/ 5272 h 8475"/>
                <a:gd name="T20" fmla="*/ 7290 w 35641"/>
                <a:gd name="T21" fmla="*/ 5272 h 8475"/>
                <a:gd name="T22" fmla="*/ 7961 w 35641"/>
                <a:gd name="T23" fmla="*/ 2790 h 8475"/>
                <a:gd name="T24" fmla="*/ 3629 w 35641"/>
                <a:gd name="T25" fmla="*/ 0 h 8475"/>
                <a:gd name="T26" fmla="*/ 0 w 35641"/>
                <a:gd name="T27" fmla="*/ 3616 h 8475"/>
                <a:gd name="T28" fmla="*/ 2875 w 35641"/>
                <a:gd name="T29" fmla="*/ 7966 h 8475"/>
                <a:gd name="T30" fmla="*/ 8342 w 35641"/>
                <a:gd name="T31" fmla="*/ 8146 h 8475"/>
                <a:gd name="T32" fmla="*/ 18183 w 35641"/>
                <a:gd name="T33" fmla="*/ 7537 h 8475"/>
                <a:gd name="T34" fmla="*/ 15820 w 35641"/>
                <a:gd name="T35" fmla="*/ 5792 h 8475"/>
                <a:gd name="T36" fmla="*/ 17009 w 35641"/>
                <a:gd name="T37" fmla="*/ 2216 h 8475"/>
                <a:gd name="T38" fmla="*/ 12645 w 35641"/>
                <a:gd name="T39" fmla="*/ 0 h 8475"/>
                <a:gd name="T40" fmla="*/ 9100 w 35641"/>
                <a:gd name="T41" fmla="*/ 5836 h 8475"/>
                <a:gd name="T42" fmla="*/ 9100 w 35641"/>
                <a:gd name="T43" fmla="*/ 8082 h 8475"/>
                <a:gd name="T44" fmla="*/ 10232 w 35641"/>
                <a:gd name="T45" fmla="*/ 8273 h 8475"/>
                <a:gd name="T46" fmla="*/ 11344 w 35641"/>
                <a:gd name="T47" fmla="*/ 6101 h 8475"/>
                <a:gd name="T48" fmla="*/ 11379 w 35641"/>
                <a:gd name="T49" fmla="*/ 2676 h 8475"/>
                <a:gd name="T50" fmla="*/ 11436 w 35641"/>
                <a:gd name="T51" fmla="*/ 2533 h 8475"/>
                <a:gd name="T52" fmla="*/ 15015 w 35641"/>
                <a:gd name="T53" fmla="*/ 3676 h 8475"/>
                <a:gd name="T54" fmla="*/ 12983 w 35641"/>
                <a:gd name="T55" fmla="*/ 4188 h 8475"/>
                <a:gd name="T56" fmla="*/ 12245 w 35641"/>
                <a:gd name="T57" fmla="*/ 4238 h 8475"/>
                <a:gd name="T58" fmla="*/ 12244 w 35641"/>
                <a:gd name="T59" fmla="*/ 5128 h 8475"/>
                <a:gd name="T60" fmla="*/ 15206 w 35641"/>
                <a:gd name="T61" fmla="*/ 7967 h 8475"/>
                <a:gd name="T62" fmla="*/ 17991 w 35641"/>
                <a:gd name="T63" fmla="*/ 8345 h 8475"/>
                <a:gd name="T64" fmla="*/ 26540 w 35641"/>
                <a:gd name="T65" fmla="*/ 5085 h 8475"/>
                <a:gd name="T66" fmla="*/ 24192 w 35641"/>
                <a:gd name="T67" fmla="*/ 5460 h 8475"/>
                <a:gd name="T68" fmla="*/ 22103 w 35641"/>
                <a:gd name="T69" fmla="*/ 6071 h 8475"/>
                <a:gd name="T70" fmla="*/ 20467 w 35641"/>
                <a:gd name="T71" fmla="*/ 3537 h 8475"/>
                <a:gd name="T72" fmla="*/ 23058 w 35641"/>
                <a:gd name="T73" fmla="*/ 2625 h 8475"/>
                <a:gd name="T74" fmla="*/ 25083 w 35641"/>
                <a:gd name="T75" fmla="*/ 1646 h 8475"/>
                <a:gd name="T76" fmla="*/ 23512 w 35641"/>
                <a:gd name="T77" fmla="*/ 359 h 8475"/>
                <a:gd name="T78" fmla="*/ 18200 w 35641"/>
                <a:gd name="T79" fmla="*/ 229 h 8475"/>
                <a:gd name="T80" fmla="*/ 19665 w 35641"/>
                <a:gd name="T81" fmla="*/ 7009 h 8475"/>
                <a:gd name="T82" fmla="*/ 24370 w 35641"/>
                <a:gd name="T83" fmla="*/ 8222 h 8475"/>
                <a:gd name="T84" fmla="*/ 35641 w 35641"/>
                <a:gd name="T85" fmla="*/ 8152 h 8475"/>
                <a:gd name="T86" fmla="*/ 34704 w 35641"/>
                <a:gd name="T87" fmla="*/ 5892 h 8475"/>
                <a:gd name="T88" fmla="*/ 33145 w 35641"/>
                <a:gd name="T89" fmla="*/ 3887 h 8475"/>
                <a:gd name="T90" fmla="*/ 35637 w 35641"/>
                <a:gd name="T91" fmla="*/ 784 h 8475"/>
                <a:gd name="T92" fmla="*/ 35639 w 35641"/>
                <a:gd name="T93" fmla="*/ 753 h 8475"/>
                <a:gd name="T94" fmla="*/ 34865 w 35641"/>
                <a:gd name="T95" fmla="*/ 0 h 8475"/>
                <a:gd name="T96" fmla="*/ 31470 w 35641"/>
                <a:gd name="T97" fmla="*/ 2323 h 8475"/>
                <a:gd name="T98" fmla="*/ 29572 w 35641"/>
                <a:gd name="T99" fmla="*/ 1229 h 8475"/>
                <a:gd name="T100" fmla="*/ 27379 w 35641"/>
                <a:gd name="T101" fmla="*/ 53 h 8475"/>
                <a:gd name="T102" fmla="*/ 27489 w 35641"/>
                <a:gd name="T103" fmla="*/ 8342 h 8475"/>
                <a:gd name="T104" fmla="*/ 27910 w 35641"/>
                <a:gd name="T105" fmla="*/ 8345 h 8475"/>
                <a:gd name="T106" fmla="*/ 30620 w 35641"/>
                <a:gd name="T107" fmla="*/ 6875 h 8475"/>
                <a:gd name="T108" fmla="*/ 31733 w 35641"/>
                <a:gd name="T109" fmla="*/ 7123 h 8475"/>
                <a:gd name="T110" fmla="*/ 35451 w 35641"/>
                <a:gd name="T111" fmla="*/ 8345 h 8475"/>
                <a:gd name="T112" fmla="*/ 35641 w 35641"/>
                <a:gd name="T113" fmla="*/ 8152 h 8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641" h="8475">
                  <a:moveTo>
                    <a:pt x="8342" y="8146"/>
                  </a:moveTo>
                  <a:cubicBezTo>
                    <a:pt x="8342" y="7475"/>
                    <a:pt x="8342" y="7475"/>
                    <a:pt x="8342" y="7475"/>
                  </a:cubicBezTo>
                  <a:cubicBezTo>
                    <a:pt x="8342" y="7072"/>
                    <a:pt x="8228" y="6756"/>
                    <a:pt x="8002" y="6527"/>
                  </a:cubicBezTo>
                  <a:cubicBezTo>
                    <a:pt x="7775" y="6297"/>
                    <a:pt x="7462" y="6183"/>
                    <a:pt x="7062" y="6183"/>
                  </a:cubicBezTo>
                  <a:cubicBezTo>
                    <a:pt x="4641" y="6183"/>
                    <a:pt x="4641" y="6183"/>
                    <a:pt x="4641" y="6183"/>
                  </a:cubicBezTo>
                  <a:cubicBezTo>
                    <a:pt x="4295" y="6183"/>
                    <a:pt x="3982" y="6092"/>
                    <a:pt x="3677" y="5962"/>
                  </a:cubicBezTo>
                  <a:cubicBezTo>
                    <a:pt x="3417" y="5852"/>
                    <a:pt x="3019" y="5505"/>
                    <a:pt x="2900" y="5373"/>
                  </a:cubicBezTo>
                  <a:cubicBezTo>
                    <a:pt x="2679" y="5129"/>
                    <a:pt x="2505" y="4845"/>
                    <a:pt x="2381" y="4523"/>
                  </a:cubicBezTo>
                  <a:cubicBezTo>
                    <a:pt x="2257" y="4202"/>
                    <a:pt x="2195" y="3872"/>
                    <a:pt x="2195" y="3534"/>
                  </a:cubicBezTo>
                  <a:cubicBezTo>
                    <a:pt x="2195" y="3098"/>
                    <a:pt x="2319" y="2760"/>
                    <a:pt x="2568" y="2519"/>
                  </a:cubicBezTo>
                  <a:cubicBezTo>
                    <a:pt x="2606" y="2482"/>
                    <a:pt x="2648" y="2448"/>
                    <a:pt x="2691" y="2417"/>
                  </a:cubicBezTo>
                  <a:cubicBezTo>
                    <a:pt x="2714" y="2399"/>
                    <a:pt x="2739" y="2381"/>
                    <a:pt x="2766" y="2364"/>
                  </a:cubicBezTo>
                  <a:cubicBezTo>
                    <a:pt x="2771" y="2361"/>
                    <a:pt x="2775" y="2359"/>
                    <a:pt x="2780" y="2356"/>
                  </a:cubicBezTo>
                  <a:cubicBezTo>
                    <a:pt x="2804" y="2342"/>
                    <a:pt x="2830" y="2328"/>
                    <a:pt x="2857" y="2314"/>
                  </a:cubicBezTo>
                  <a:cubicBezTo>
                    <a:pt x="2874" y="2305"/>
                    <a:pt x="2892" y="2296"/>
                    <a:pt x="2911" y="2288"/>
                  </a:cubicBezTo>
                  <a:cubicBezTo>
                    <a:pt x="2915" y="2286"/>
                    <a:pt x="2920" y="2284"/>
                    <a:pt x="2924" y="2282"/>
                  </a:cubicBezTo>
                  <a:cubicBezTo>
                    <a:pt x="3004" y="2247"/>
                    <a:pt x="3088" y="2220"/>
                    <a:pt x="3177" y="2200"/>
                  </a:cubicBezTo>
                  <a:cubicBezTo>
                    <a:pt x="3322" y="2166"/>
                    <a:pt x="3481" y="2146"/>
                    <a:pt x="3650" y="2146"/>
                  </a:cubicBezTo>
                  <a:cubicBezTo>
                    <a:pt x="3817" y="2146"/>
                    <a:pt x="3977" y="2166"/>
                    <a:pt x="4121" y="2200"/>
                  </a:cubicBezTo>
                  <a:cubicBezTo>
                    <a:pt x="4393" y="2254"/>
                    <a:pt x="4661" y="2362"/>
                    <a:pt x="4923" y="2528"/>
                  </a:cubicBezTo>
                  <a:cubicBezTo>
                    <a:pt x="5301" y="2767"/>
                    <a:pt x="5679" y="3102"/>
                    <a:pt x="5948" y="3451"/>
                  </a:cubicBezTo>
                  <a:cubicBezTo>
                    <a:pt x="5969" y="3480"/>
                    <a:pt x="5969" y="3480"/>
                    <a:pt x="5969" y="3480"/>
                  </a:cubicBezTo>
                  <a:cubicBezTo>
                    <a:pt x="5874" y="3480"/>
                    <a:pt x="5874" y="3480"/>
                    <a:pt x="5874" y="3480"/>
                  </a:cubicBezTo>
                  <a:cubicBezTo>
                    <a:pt x="5802" y="3480"/>
                    <a:pt x="5802" y="3480"/>
                    <a:pt x="5802" y="3480"/>
                  </a:cubicBezTo>
                  <a:cubicBezTo>
                    <a:pt x="3617" y="3480"/>
                    <a:pt x="3617" y="3480"/>
                    <a:pt x="3617" y="3480"/>
                  </a:cubicBezTo>
                  <a:cubicBezTo>
                    <a:pt x="3611" y="3480"/>
                    <a:pt x="3607" y="3481"/>
                    <a:pt x="3602" y="3481"/>
                  </a:cubicBezTo>
                  <a:cubicBezTo>
                    <a:pt x="3450" y="3481"/>
                    <a:pt x="3450" y="3481"/>
                    <a:pt x="3450" y="3481"/>
                  </a:cubicBezTo>
                  <a:cubicBezTo>
                    <a:pt x="3298" y="3481"/>
                    <a:pt x="3223" y="3546"/>
                    <a:pt x="3223" y="3678"/>
                  </a:cubicBezTo>
                  <a:cubicBezTo>
                    <a:pt x="3223" y="3938"/>
                    <a:pt x="3262" y="4107"/>
                    <a:pt x="3365" y="4319"/>
                  </a:cubicBezTo>
                  <a:cubicBezTo>
                    <a:pt x="3467" y="4531"/>
                    <a:pt x="3953" y="5272"/>
                    <a:pt x="4944" y="5272"/>
                  </a:cubicBezTo>
                  <a:cubicBezTo>
                    <a:pt x="5092" y="5272"/>
                    <a:pt x="5092" y="5272"/>
                    <a:pt x="5092" y="5272"/>
                  </a:cubicBezTo>
                  <a:cubicBezTo>
                    <a:pt x="5099" y="5272"/>
                    <a:pt x="5106" y="5272"/>
                    <a:pt x="5114" y="5272"/>
                  </a:cubicBezTo>
                  <a:cubicBezTo>
                    <a:pt x="7290" y="5272"/>
                    <a:pt x="7290" y="5272"/>
                    <a:pt x="7290" y="5272"/>
                  </a:cubicBezTo>
                  <a:cubicBezTo>
                    <a:pt x="7700" y="5272"/>
                    <a:pt x="7984" y="5164"/>
                    <a:pt x="8140" y="4945"/>
                  </a:cubicBezTo>
                  <a:cubicBezTo>
                    <a:pt x="8297" y="4727"/>
                    <a:pt x="8342" y="4540"/>
                    <a:pt x="8342" y="4245"/>
                  </a:cubicBezTo>
                  <a:cubicBezTo>
                    <a:pt x="8342" y="3766"/>
                    <a:pt x="8215" y="3296"/>
                    <a:pt x="7961" y="2790"/>
                  </a:cubicBezTo>
                  <a:cubicBezTo>
                    <a:pt x="7708" y="2282"/>
                    <a:pt x="7364" y="1822"/>
                    <a:pt x="6933" y="1407"/>
                  </a:cubicBezTo>
                  <a:cubicBezTo>
                    <a:pt x="6501" y="993"/>
                    <a:pt x="5999" y="655"/>
                    <a:pt x="5426" y="394"/>
                  </a:cubicBezTo>
                  <a:cubicBezTo>
                    <a:pt x="4854" y="132"/>
                    <a:pt x="4255" y="0"/>
                    <a:pt x="3629" y="0"/>
                  </a:cubicBezTo>
                  <a:cubicBezTo>
                    <a:pt x="195" y="0"/>
                    <a:pt x="195" y="0"/>
                    <a:pt x="195" y="0"/>
                  </a:cubicBezTo>
                  <a:cubicBezTo>
                    <a:pt x="65" y="0"/>
                    <a:pt x="0" y="77"/>
                    <a:pt x="0" y="230"/>
                  </a:cubicBezTo>
                  <a:cubicBezTo>
                    <a:pt x="0" y="3616"/>
                    <a:pt x="0" y="3616"/>
                    <a:pt x="0" y="3616"/>
                  </a:cubicBezTo>
                  <a:cubicBezTo>
                    <a:pt x="0" y="4259"/>
                    <a:pt x="124" y="4867"/>
                    <a:pt x="373" y="5439"/>
                  </a:cubicBezTo>
                  <a:cubicBezTo>
                    <a:pt x="621" y="6012"/>
                    <a:pt x="959" y="6513"/>
                    <a:pt x="1385" y="6944"/>
                  </a:cubicBezTo>
                  <a:cubicBezTo>
                    <a:pt x="1812" y="7375"/>
                    <a:pt x="2308" y="7715"/>
                    <a:pt x="2875" y="7966"/>
                  </a:cubicBezTo>
                  <a:cubicBezTo>
                    <a:pt x="3443" y="8217"/>
                    <a:pt x="4050" y="8342"/>
                    <a:pt x="4698" y="8342"/>
                  </a:cubicBezTo>
                  <a:cubicBezTo>
                    <a:pt x="8115" y="8342"/>
                    <a:pt x="8115" y="8342"/>
                    <a:pt x="8115" y="8342"/>
                  </a:cubicBezTo>
                  <a:cubicBezTo>
                    <a:pt x="8266" y="8342"/>
                    <a:pt x="8342" y="8276"/>
                    <a:pt x="8342" y="8146"/>
                  </a:cubicBezTo>
                  <a:moveTo>
                    <a:pt x="18183" y="8116"/>
                  </a:moveTo>
                  <a:cubicBezTo>
                    <a:pt x="18183" y="8095"/>
                    <a:pt x="18183" y="8095"/>
                    <a:pt x="18183" y="8095"/>
                  </a:cubicBezTo>
                  <a:cubicBezTo>
                    <a:pt x="18183" y="7537"/>
                    <a:pt x="18183" y="7537"/>
                    <a:pt x="18183" y="7537"/>
                  </a:cubicBezTo>
                  <a:cubicBezTo>
                    <a:pt x="18183" y="7446"/>
                    <a:pt x="18114" y="7355"/>
                    <a:pt x="18053" y="7331"/>
                  </a:cubicBezTo>
                  <a:cubicBezTo>
                    <a:pt x="18051" y="7330"/>
                    <a:pt x="17612" y="7209"/>
                    <a:pt x="16745" y="6522"/>
                  </a:cubicBezTo>
                  <a:cubicBezTo>
                    <a:pt x="16295" y="6166"/>
                    <a:pt x="15962" y="5905"/>
                    <a:pt x="15820" y="5792"/>
                  </a:cubicBezTo>
                  <a:cubicBezTo>
                    <a:pt x="15980" y="5689"/>
                    <a:pt x="16507" y="5479"/>
                    <a:pt x="16985" y="4932"/>
                  </a:cubicBezTo>
                  <a:cubicBezTo>
                    <a:pt x="17281" y="4592"/>
                    <a:pt x="17442" y="4166"/>
                    <a:pt x="17442" y="3632"/>
                  </a:cubicBezTo>
                  <a:cubicBezTo>
                    <a:pt x="17442" y="3130"/>
                    <a:pt x="17297" y="2658"/>
                    <a:pt x="17009" y="2216"/>
                  </a:cubicBezTo>
                  <a:cubicBezTo>
                    <a:pt x="16720" y="1775"/>
                    <a:pt x="16345" y="1390"/>
                    <a:pt x="15885" y="1063"/>
                  </a:cubicBezTo>
                  <a:cubicBezTo>
                    <a:pt x="15426" y="736"/>
                    <a:pt x="14909" y="478"/>
                    <a:pt x="14338" y="287"/>
                  </a:cubicBezTo>
                  <a:cubicBezTo>
                    <a:pt x="13765" y="96"/>
                    <a:pt x="13201" y="0"/>
                    <a:pt x="12645" y="0"/>
                  </a:cubicBezTo>
                  <a:cubicBezTo>
                    <a:pt x="9292" y="0"/>
                    <a:pt x="9292" y="0"/>
                    <a:pt x="9292" y="0"/>
                  </a:cubicBezTo>
                  <a:cubicBezTo>
                    <a:pt x="9164" y="0"/>
                    <a:pt x="9100" y="77"/>
                    <a:pt x="9100" y="229"/>
                  </a:cubicBezTo>
                  <a:cubicBezTo>
                    <a:pt x="9100" y="5836"/>
                    <a:pt x="9100" y="5836"/>
                    <a:pt x="9100" y="5836"/>
                  </a:cubicBezTo>
                  <a:cubicBezTo>
                    <a:pt x="9100" y="7089"/>
                    <a:pt x="9100" y="7089"/>
                    <a:pt x="9100" y="7089"/>
                  </a:cubicBezTo>
                  <a:cubicBezTo>
                    <a:pt x="9100" y="7522"/>
                    <a:pt x="9100" y="7522"/>
                    <a:pt x="9100" y="7522"/>
                  </a:cubicBezTo>
                  <a:cubicBezTo>
                    <a:pt x="9100" y="8082"/>
                    <a:pt x="9100" y="8082"/>
                    <a:pt x="9100" y="8082"/>
                  </a:cubicBezTo>
                  <a:cubicBezTo>
                    <a:pt x="9100" y="8162"/>
                    <a:pt x="9100" y="8247"/>
                    <a:pt x="9179" y="8290"/>
                  </a:cubicBezTo>
                  <a:cubicBezTo>
                    <a:pt x="9285" y="8345"/>
                    <a:pt x="9529" y="8342"/>
                    <a:pt x="9662" y="8342"/>
                  </a:cubicBezTo>
                  <a:cubicBezTo>
                    <a:pt x="9853" y="8342"/>
                    <a:pt x="10047" y="8331"/>
                    <a:pt x="10232" y="8273"/>
                  </a:cubicBezTo>
                  <a:cubicBezTo>
                    <a:pt x="10520" y="8179"/>
                    <a:pt x="10766" y="7980"/>
                    <a:pt x="10948" y="7737"/>
                  </a:cubicBezTo>
                  <a:cubicBezTo>
                    <a:pt x="11267" y="7317"/>
                    <a:pt x="11346" y="6841"/>
                    <a:pt x="11346" y="6328"/>
                  </a:cubicBezTo>
                  <a:cubicBezTo>
                    <a:pt x="11346" y="6280"/>
                    <a:pt x="11345" y="6190"/>
                    <a:pt x="11344" y="6101"/>
                  </a:cubicBezTo>
                  <a:cubicBezTo>
                    <a:pt x="11344" y="6098"/>
                    <a:pt x="11346" y="6097"/>
                    <a:pt x="11346" y="6095"/>
                  </a:cubicBezTo>
                  <a:cubicBezTo>
                    <a:pt x="11346" y="2909"/>
                    <a:pt x="11346" y="2909"/>
                    <a:pt x="11346" y="2909"/>
                  </a:cubicBezTo>
                  <a:cubicBezTo>
                    <a:pt x="11346" y="2825"/>
                    <a:pt x="11358" y="2748"/>
                    <a:pt x="11379" y="2676"/>
                  </a:cubicBezTo>
                  <a:cubicBezTo>
                    <a:pt x="11380" y="2669"/>
                    <a:pt x="11383" y="2662"/>
                    <a:pt x="11385" y="2655"/>
                  </a:cubicBezTo>
                  <a:cubicBezTo>
                    <a:pt x="11390" y="2637"/>
                    <a:pt x="11397" y="2619"/>
                    <a:pt x="11404" y="2602"/>
                  </a:cubicBezTo>
                  <a:cubicBezTo>
                    <a:pt x="11413" y="2578"/>
                    <a:pt x="11424" y="2556"/>
                    <a:pt x="11436" y="2533"/>
                  </a:cubicBezTo>
                  <a:cubicBezTo>
                    <a:pt x="11436" y="2533"/>
                    <a:pt x="11436" y="2532"/>
                    <a:pt x="11436" y="2532"/>
                  </a:cubicBezTo>
                  <a:cubicBezTo>
                    <a:pt x="11693" y="2061"/>
                    <a:pt x="12570" y="1876"/>
                    <a:pt x="13515" y="2115"/>
                  </a:cubicBezTo>
                  <a:cubicBezTo>
                    <a:pt x="14775" y="2433"/>
                    <a:pt x="15147" y="3302"/>
                    <a:pt x="15015" y="3676"/>
                  </a:cubicBezTo>
                  <a:cubicBezTo>
                    <a:pt x="14871" y="4080"/>
                    <a:pt x="14417" y="4334"/>
                    <a:pt x="13848" y="4334"/>
                  </a:cubicBezTo>
                  <a:cubicBezTo>
                    <a:pt x="13577" y="4334"/>
                    <a:pt x="13299" y="4285"/>
                    <a:pt x="13012" y="4194"/>
                  </a:cubicBezTo>
                  <a:cubicBezTo>
                    <a:pt x="13003" y="4192"/>
                    <a:pt x="12993" y="4190"/>
                    <a:pt x="12983" y="4188"/>
                  </a:cubicBezTo>
                  <a:cubicBezTo>
                    <a:pt x="12820" y="4146"/>
                    <a:pt x="12666" y="4093"/>
                    <a:pt x="12520" y="4032"/>
                  </a:cubicBezTo>
                  <a:cubicBezTo>
                    <a:pt x="12472" y="4018"/>
                    <a:pt x="12427" y="4009"/>
                    <a:pt x="12389" y="4009"/>
                  </a:cubicBezTo>
                  <a:cubicBezTo>
                    <a:pt x="12292" y="4009"/>
                    <a:pt x="12245" y="4085"/>
                    <a:pt x="12245" y="4238"/>
                  </a:cubicBezTo>
                  <a:cubicBezTo>
                    <a:pt x="12245" y="4740"/>
                    <a:pt x="12245" y="4740"/>
                    <a:pt x="12245" y="4740"/>
                  </a:cubicBezTo>
                  <a:cubicBezTo>
                    <a:pt x="12245" y="5128"/>
                    <a:pt x="12245" y="5128"/>
                    <a:pt x="12245" y="5128"/>
                  </a:cubicBezTo>
                  <a:cubicBezTo>
                    <a:pt x="12244" y="5128"/>
                    <a:pt x="12244" y="5128"/>
                    <a:pt x="12244" y="5128"/>
                  </a:cubicBezTo>
                  <a:cubicBezTo>
                    <a:pt x="12244" y="5129"/>
                    <a:pt x="12245" y="5130"/>
                    <a:pt x="12245" y="5131"/>
                  </a:cubicBezTo>
                  <a:cubicBezTo>
                    <a:pt x="12245" y="5439"/>
                    <a:pt x="12367" y="5711"/>
                    <a:pt x="12552" y="5875"/>
                  </a:cubicBezTo>
                  <a:cubicBezTo>
                    <a:pt x="12560" y="5882"/>
                    <a:pt x="15206" y="7967"/>
                    <a:pt x="15206" y="7967"/>
                  </a:cubicBezTo>
                  <a:cubicBezTo>
                    <a:pt x="15308" y="8048"/>
                    <a:pt x="15308" y="8048"/>
                    <a:pt x="15308" y="8048"/>
                  </a:cubicBezTo>
                  <a:cubicBezTo>
                    <a:pt x="15575" y="8244"/>
                    <a:pt x="15864" y="8342"/>
                    <a:pt x="16174" y="8342"/>
                  </a:cubicBezTo>
                  <a:cubicBezTo>
                    <a:pt x="17991" y="8345"/>
                    <a:pt x="17991" y="8345"/>
                    <a:pt x="17991" y="8345"/>
                  </a:cubicBezTo>
                  <a:cubicBezTo>
                    <a:pt x="18120" y="8345"/>
                    <a:pt x="18183" y="8269"/>
                    <a:pt x="18183" y="8116"/>
                  </a:cubicBezTo>
                  <a:moveTo>
                    <a:pt x="26216" y="6446"/>
                  </a:moveTo>
                  <a:cubicBezTo>
                    <a:pt x="26399" y="6028"/>
                    <a:pt x="26507" y="5575"/>
                    <a:pt x="26540" y="5085"/>
                  </a:cubicBezTo>
                  <a:cubicBezTo>
                    <a:pt x="26551" y="4934"/>
                    <a:pt x="26491" y="4857"/>
                    <a:pt x="26362" y="4857"/>
                  </a:cubicBezTo>
                  <a:cubicBezTo>
                    <a:pt x="25098" y="4857"/>
                    <a:pt x="25098" y="4857"/>
                    <a:pt x="25098" y="4857"/>
                  </a:cubicBezTo>
                  <a:cubicBezTo>
                    <a:pt x="24634" y="4857"/>
                    <a:pt x="24332" y="5058"/>
                    <a:pt x="24192" y="5460"/>
                  </a:cubicBezTo>
                  <a:cubicBezTo>
                    <a:pt x="24106" y="5721"/>
                    <a:pt x="23962" y="5930"/>
                    <a:pt x="23763" y="6088"/>
                  </a:cubicBezTo>
                  <a:cubicBezTo>
                    <a:pt x="23562" y="6245"/>
                    <a:pt x="23307" y="6324"/>
                    <a:pt x="22994" y="6324"/>
                  </a:cubicBezTo>
                  <a:cubicBezTo>
                    <a:pt x="22702" y="6324"/>
                    <a:pt x="22405" y="6240"/>
                    <a:pt x="22103" y="6071"/>
                  </a:cubicBezTo>
                  <a:cubicBezTo>
                    <a:pt x="21800" y="5903"/>
                    <a:pt x="21528" y="5686"/>
                    <a:pt x="21285" y="5419"/>
                  </a:cubicBezTo>
                  <a:cubicBezTo>
                    <a:pt x="21042" y="5153"/>
                    <a:pt x="20845" y="4854"/>
                    <a:pt x="20694" y="4523"/>
                  </a:cubicBezTo>
                  <a:cubicBezTo>
                    <a:pt x="20543" y="4191"/>
                    <a:pt x="20467" y="3863"/>
                    <a:pt x="20467" y="3537"/>
                  </a:cubicBezTo>
                  <a:cubicBezTo>
                    <a:pt x="20467" y="3124"/>
                    <a:pt x="20591" y="2790"/>
                    <a:pt x="20839" y="2535"/>
                  </a:cubicBezTo>
                  <a:cubicBezTo>
                    <a:pt x="21088" y="2280"/>
                    <a:pt x="21401" y="2152"/>
                    <a:pt x="21779" y="2152"/>
                  </a:cubicBezTo>
                  <a:cubicBezTo>
                    <a:pt x="22210" y="2152"/>
                    <a:pt x="22637" y="2310"/>
                    <a:pt x="23058" y="2625"/>
                  </a:cubicBezTo>
                  <a:cubicBezTo>
                    <a:pt x="23231" y="2755"/>
                    <a:pt x="23414" y="2820"/>
                    <a:pt x="23609" y="2820"/>
                  </a:cubicBezTo>
                  <a:cubicBezTo>
                    <a:pt x="23803" y="2820"/>
                    <a:pt x="24008" y="2712"/>
                    <a:pt x="24224" y="2494"/>
                  </a:cubicBezTo>
                  <a:cubicBezTo>
                    <a:pt x="25083" y="1646"/>
                    <a:pt x="25083" y="1646"/>
                    <a:pt x="25083" y="1646"/>
                  </a:cubicBezTo>
                  <a:cubicBezTo>
                    <a:pt x="25136" y="1593"/>
                    <a:pt x="25155" y="1544"/>
                    <a:pt x="25139" y="1500"/>
                  </a:cubicBezTo>
                  <a:cubicBezTo>
                    <a:pt x="25123" y="1457"/>
                    <a:pt x="25088" y="1407"/>
                    <a:pt x="25034" y="1353"/>
                  </a:cubicBezTo>
                  <a:cubicBezTo>
                    <a:pt x="24570" y="929"/>
                    <a:pt x="24063" y="598"/>
                    <a:pt x="23512" y="359"/>
                  </a:cubicBezTo>
                  <a:cubicBezTo>
                    <a:pt x="22961" y="121"/>
                    <a:pt x="22383" y="0"/>
                    <a:pt x="21779" y="0"/>
                  </a:cubicBezTo>
                  <a:cubicBezTo>
                    <a:pt x="18394" y="0"/>
                    <a:pt x="18394" y="0"/>
                    <a:pt x="18394" y="0"/>
                  </a:cubicBezTo>
                  <a:cubicBezTo>
                    <a:pt x="18265" y="0"/>
                    <a:pt x="18200" y="77"/>
                    <a:pt x="18200" y="229"/>
                  </a:cubicBezTo>
                  <a:cubicBezTo>
                    <a:pt x="18200" y="3602"/>
                    <a:pt x="18200" y="3602"/>
                    <a:pt x="18200" y="3602"/>
                  </a:cubicBezTo>
                  <a:cubicBezTo>
                    <a:pt x="18200" y="4254"/>
                    <a:pt x="18332" y="4874"/>
                    <a:pt x="18597" y="5460"/>
                  </a:cubicBezTo>
                  <a:cubicBezTo>
                    <a:pt x="18861" y="6047"/>
                    <a:pt x="19217" y="6563"/>
                    <a:pt x="19665" y="7009"/>
                  </a:cubicBezTo>
                  <a:cubicBezTo>
                    <a:pt x="20114" y="7454"/>
                    <a:pt x="20626" y="7810"/>
                    <a:pt x="21204" y="8076"/>
                  </a:cubicBezTo>
                  <a:cubicBezTo>
                    <a:pt x="21781" y="8342"/>
                    <a:pt x="22378" y="8475"/>
                    <a:pt x="22994" y="8475"/>
                  </a:cubicBezTo>
                  <a:cubicBezTo>
                    <a:pt x="23490" y="8475"/>
                    <a:pt x="23949" y="8391"/>
                    <a:pt x="24370" y="8222"/>
                  </a:cubicBezTo>
                  <a:cubicBezTo>
                    <a:pt x="24791" y="8054"/>
                    <a:pt x="25158" y="7821"/>
                    <a:pt x="25471" y="7522"/>
                  </a:cubicBezTo>
                  <a:cubicBezTo>
                    <a:pt x="25784" y="7223"/>
                    <a:pt x="26033" y="6865"/>
                    <a:pt x="26216" y="6446"/>
                  </a:cubicBezTo>
                  <a:moveTo>
                    <a:pt x="35641" y="8152"/>
                  </a:moveTo>
                  <a:cubicBezTo>
                    <a:pt x="35641" y="7292"/>
                    <a:pt x="35641" y="7292"/>
                    <a:pt x="35641" y="7292"/>
                  </a:cubicBezTo>
                  <a:cubicBezTo>
                    <a:pt x="35641" y="7292"/>
                    <a:pt x="35641" y="7292"/>
                    <a:pt x="35641" y="7292"/>
                  </a:cubicBezTo>
                  <a:cubicBezTo>
                    <a:pt x="35640" y="6697"/>
                    <a:pt x="35288" y="6134"/>
                    <a:pt x="34704" y="5892"/>
                  </a:cubicBezTo>
                  <a:cubicBezTo>
                    <a:pt x="34198" y="5682"/>
                    <a:pt x="34198" y="5682"/>
                    <a:pt x="34198" y="5682"/>
                  </a:cubicBezTo>
                  <a:cubicBezTo>
                    <a:pt x="33773" y="5525"/>
                    <a:pt x="33307" y="5214"/>
                    <a:pt x="33069" y="4988"/>
                  </a:cubicBezTo>
                  <a:cubicBezTo>
                    <a:pt x="33069" y="4988"/>
                    <a:pt x="32601" y="4430"/>
                    <a:pt x="33145" y="3887"/>
                  </a:cubicBezTo>
                  <a:cubicBezTo>
                    <a:pt x="34209" y="2817"/>
                    <a:pt x="34209" y="2817"/>
                    <a:pt x="34209" y="2817"/>
                  </a:cubicBezTo>
                  <a:cubicBezTo>
                    <a:pt x="35220" y="1805"/>
                    <a:pt x="35220" y="1805"/>
                    <a:pt x="35220" y="1805"/>
                  </a:cubicBezTo>
                  <a:cubicBezTo>
                    <a:pt x="35493" y="1519"/>
                    <a:pt x="35631" y="1153"/>
                    <a:pt x="35637" y="784"/>
                  </a:cubicBezTo>
                  <a:cubicBezTo>
                    <a:pt x="35638" y="759"/>
                    <a:pt x="35638" y="759"/>
                    <a:pt x="35638" y="759"/>
                  </a:cubicBezTo>
                  <a:cubicBezTo>
                    <a:pt x="35639" y="759"/>
                    <a:pt x="35639" y="759"/>
                    <a:pt x="35639" y="759"/>
                  </a:cubicBezTo>
                  <a:cubicBezTo>
                    <a:pt x="35639" y="757"/>
                    <a:pt x="35639" y="755"/>
                    <a:pt x="35639" y="753"/>
                  </a:cubicBezTo>
                  <a:cubicBezTo>
                    <a:pt x="35633" y="524"/>
                    <a:pt x="35566" y="342"/>
                    <a:pt x="35435" y="209"/>
                  </a:cubicBezTo>
                  <a:cubicBezTo>
                    <a:pt x="35302" y="75"/>
                    <a:pt x="35120" y="7"/>
                    <a:pt x="34889" y="2"/>
                  </a:cubicBezTo>
                  <a:cubicBezTo>
                    <a:pt x="34881" y="2"/>
                    <a:pt x="34873" y="0"/>
                    <a:pt x="34865" y="0"/>
                  </a:cubicBezTo>
                  <a:cubicBezTo>
                    <a:pt x="34562" y="0"/>
                    <a:pt x="34562" y="0"/>
                    <a:pt x="34562" y="0"/>
                  </a:cubicBezTo>
                  <a:cubicBezTo>
                    <a:pt x="34016" y="13"/>
                    <a:pt x="33541" y="250"/>
                    <a:pt x="33196" y="592"/>
                  </a:cubicBezTo>
                  <a:cubicBezTo>
                    <a:pt x="33182" y="606"/>
                    <a:pt x="31828" y="1964"/>
                    <a:pt x="31470" y="2323"/>
                  </a:cubicBezTo>
                  <a:cubicBezTo>
                    <a:pt x="31488" y="2321"/>
                    <a:pt x="31488" y="2321"/>
                    <a:pt x="31488" y="2321"/>
                  </a:cubicBezTo>
                  <a:cubicBezTo>
                    <a:pt x="29574" y="4234"/>
                    <a:pt x="29574" y="4234"/>
                    <a:pt x="29574" y="4234"/>
                  </a:cubicBezTo>
                  <a:cubicBezTo>
                    <a:pt x="29574" y="4234"/>
                    <a:pt x="29572" y="1232"/>
                    <a:pt x="29572" y="1229"/>
                  </a:cubicBezTo>
                  <a:cubicBezTo>
                    <a:pt x="29572" y="550"/>
                    <a:pt x="29022" y="0"/>
                    <a:pt x="28344" y="0"/>
                  </a:cubicBezTo>
                  <a:cubicBezTo>
                    <a:pt x="28344" y="0"/>
                    <a:pt x="27833" y="1"/>
                    <a:pt x="27813" y="1"/>
                  </a:cubicBezTo>
                  <a:cubicBezTo>
                    <a:pt x="27675" y="1"/>
                    <a:pt x="27474" y="4"/>
                    <a:pt x="27379" y="53"/>
                  </a:cubicBezTo>
                  <a:cubicBezTo>
                    <a:pt x="27299" y="96"/>
                    <a:pt x="27300" y="181"/>
                    <a:pt x="27300" y="261"/>
                  </a:cubicBezTo>
                  <a:cubicBezTo>
                    <a:pt x="27300" y="8152"/>
                    <a:pt x="27300" y="8152"/>
                    <a:pt x="27300" y="8152"/>
                  </a:cubicBezTo>
                  <a:cubicBezTo>
                    <a:pt x="27300" y="8257"/>
                    <a:pt x="27384" y="8342"/>
                    <a:pt x="27489" y="8342"/>
                  </a:cubicBezTo>
                  <a:cubicBezTo>
                    <a:pt x="27491" y="8341"/>
                    <a:pt x="27491" y="8341"/>
                    <a:pt x="27491" y="8341"/>
                  </a:cubicBezTo>
                  <a:cubicBezTo>
                    <a:pt x="27489" y="8345"/>
                    <a:pt x="27489" y="8345"/>
                    <a:pt x="27489" y="8345"/>
                  </a:cubicBezTo>
                  <a:cubicBezTo>
                    <a:pt x="27910" y="8345"/>
                    <a:pt x="27910" y="8345"/>
                    <a:pt x="27910" y="8345"/>
                  </a:cubicBezTo>
                  <a:cubicBezTo>
                    <a:pt x="28456" y="8332"/>
                    <a:pt x="28931" y="8095"/>
                    <a:pt x="29275" y="7752"/>
                  </a:cubicBezTo>
                  <a:cubicBezTo>
                    <a:pt x="29281" y="7747"/>
                    <a:pt x="29518" y="7510"/>
                    <a:pt x="29817" y="7209"/>
                  </a:cubicBezTo>
                  <a:cubicBezTo>
                    <a:pt x="30023" y="7004"/>
                    <a:pt x="30306" y="6876"/>
                    <a:pt x="30620" y="6875"/>
                  </a:cubicBezTo>
                  <a:cubicBezTo>
                    <a:pt x="30621" y="6875"/>
                    <a:pt x="30621" y="6875"/>
                    <a:pt x="30621" y="6875"/>
                  </a:cubicBezTo>
                  <a:cubicBezTo>
                    <a:pt x="30621" y="6875"/>
                    <a:pt x="30621" y="6875"/>
                    <a:pt x="30621" y="6875"/>
                  </a:cubicBezTo>
                  <a:cubicBezTo>
                    <a:pt x="31018" y="6876"/>
                    <a:pt x="31395" y="6966"/>
                    <a:pt x="31733" y="7123"/>
                  </a:cubicBezTo>
                  <a:cubicBezTo>
                    <a:pt x="34067" y="8091"/>
                    <a:pt x="34067" y="8091"/>
                    <a:pt x="34067" y="8091"/>
                  </a:cubicBezTo>
                  <a:cubicBezTo>
                    <a:pt x="34067" y="8091"/>
                    <a:pt x="34633" y="8345"/>
                    <a:pt x="35108" y="8345"/>
                  </a:cubicBezTo>
                  <a:cubicBezTo>
                    <a:pt x="35451" y="8345"/>
                    <a:pt x="35451" y="8345"/>
                    <a:pt x="35451" y="8345"/>
                  </a:cubicBezTo>
                  <a:cubicBezTo>
                    <a:pt x="35450" y="8341"/>
                    <a:pt x="35450" y="8341"/>
                    <a:pt x="35450" y="8341"/>
                  </a:cubicBezTo>
                  <a:cubicBezTo>
                    <a:pt x="35451" y="8342"/>
                    <a:pt x="35451" y="8342"/>
                    <a:pt x="35451" y="8342"/>
                  </a:cubicBezTo>
                  <a:cubicBezTo>
                    <a:pt x="35556" y="8342"/>
                    <a:pt x="35641" y="8257"/>
                    <a:pt x="35641" y="815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pic>
        <p:nvPicPr>
          <p:cNvPr id="20" name="Grafik 19">
            <a:extLst>
              <a:ext uri="{FF2B5EF4-FFF2-40B4-BE49-F238E27FC236}">
                <a16:creationId xmlns:a16="http://schemas.microsoft.com/office/drawing/2014/main" id="{2EC15B17-793C-4592-B7C9-CEA1E27E111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593"/>
          <a:stretch/>
        </p:blipFill>
        <p:spPr>
          <a:xfrm>
            <a:off x="0" y="1460500"/>
            <a:ext cx="5303912" cy="4632325"/>
          </a:xfrm>
          <a:prstGeom prst="rect">
            <a:avLst/>
          </a:prstGeom>
        </p:spPr>
      </p:pic>
    </p:spTree>
    <p:extLst>
      <p:ext uri="{BB962C8B-B14F-4D97-AF65-F5344CB8AC3E}">
        <p14:creationId xmlns:p14="http://schemas.microsoft.com/office/powerpoint/2010/main" val="176924614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4" name="Content Placeholder 13"/>
          <p:cNvSpPr>
            <a:spLocks noGrp="1"/>
          </p:cNvSpPr>
          <p:nvPr>
            <p:ph sz="quarter" idx="14" hasCustomPrompt="1"/>
          </p:nvPr>
        </p:nvSpPr>
        <p:spPr bwMode="gray">
          <a:xfrm>
            <a:off x="623888" y="1484313"/>
            <a:ext cx="10944227" cy="4608511"/>
          </a:xfrm>
        </p:spPr>
        <p:txBody>
          <a:bodyPr/>
          <a:lstStyle>
            <a:lvl1pPr marL="342900" indent="-342900">
              <a:buClr>
                <a:schemeClr val="tx2"/>
              </a:buClr>
              <a:buFont typeface="+mj-lt"/>
              <a:buAutoNum type="arabicPeriod"/>
              <a:defRPr/>
            </a:lvl1pPr>
            <a:lvl2pPr marL="534988" indent="-179388">
              <a:defRPr/>
            </a:lvl2pPr>
            <a:lvl3pPr marL="715963" indent="-179388">
              <a:defRPr/>
            </a:lvl3pPr>
            <a:lvl4pPr marL="896938" indent="-179388">
              <a:defRPr/>
            </a:lvl4pPr>
            <a:lvl5pPr marL="449263" indent="0">
              <a:buNone/>
              <a:defRPr/>
            </a:lvl5pPr>
          </a:lstStyle>
          <a:p>
            <a:pPr lvl="0"/>
            <a:r>
              <a:rPr lang="en-US"/>
              <a:t>Insert your agenda points here. Use the button “increase list level” to add </a:t>
            </a:r>
            <a:r>
              <a:rPr lang="en-US" err="1"/>
              <a:t>subitems</a:t>
            </a:r>
            <a:r>
              <a:rPr lang="en-US"/>
              <a:t>.</a:t>
            </a:r>
            <a:br>
              <a:rPr lang="en-US"/>
            </a:br>
            <a:r>
              <a:rPr lang="en-US"/>
              <a:t>You can find other agenda designs within the slide library.</a:t>
            </a:r>
          </a:p>
          <a:p>
            <a:pPr lvl="0"/>
            <a:r>
              <a:rPr lang="en-US"/>
              <a:t>Click to edit Master text styles</a:t>
            </a:r>
          </a:p>
          <a:p>
            <a:pPr lvl="1"/>
            <a:r>
              <a:rPr lang="en-US"/>
              <a:t>Second level</a:t>
            </a:r>
          </a:p>
          <a:p>
            <a:pPr lvl="2"/>
            <a:r>
              <a:rPr lang="en-US"/>
              <a:t>Third level</a:t>
            </a:r>
          </a:p>
          <a:p>
            <a:pPr lvl="3"/>
            <a:r>
              <a:rPr lang="en-US"/>
              <a:t>Fourth level</a:t>
            </a:r>
          </a:p>
          <a:p>
            <a:pPr lvl="3"/>
            <a:r>
              <a:rPr lang="en-US"/>
              <a:t>Fifth level</a:t>
            </a:r>
          </a:p>
        </p:txBody>
      </p:sp>
      <p:sp>
        <p:nvSpPr>
          <p:cNvPr id="10"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3" name="Title 2"/>
          <p:cNvSpPr>
            <a:spLocks noGrp="1"/>
          </p:cNvSpPr>
          <p:nvPr>
            <p:ph type="title" hasCustomPrompt="1"/>
          </p:nvPr>
        </p:nvSpPr>
        <p:spPr bwMode="gray">
          <a:xfrm>
            <a:off x="623888" y="730800"/>
            <a:ext cx="10944225" cy="325952"/>
          </a:xfrm>
        </p:spPr>
        <p:txBody>
          <a:bodyPr/>
          <a:lstStyle/>
          <a:p>
            <a:r>
              <a:rPr lang="en-US"/>
              <a:t>Insert slide title here (max. 2 lines | max. 1 line with Action Title)</a:t>
            </a:r>
          </a:p>
        </p:txBody>
      </p:sp>
      <p:sp>
        <p:nvSpPr>
          <p:cNvPr id="4" name="Fußzeilenplatzhalter 3">
            <a:extLst>
              <a:ext uri="{FF2B5EF4-FFF2-40B4-BE49-F238E27FC236}">
                <a16:creationId xmlns:a16="http://schemas.microsoft.com/office/drawing/2014/main" id="{5F934EA1-1883-4D38-9FDC-7B4EE39EA964}"/>
              </a:ext>
            </a:extLst>
          </p:cNvPr>
          <p:cNvSpPr>
            <a:spLocks noGrp="1"/>
          </p:cNvSpPr>
          <p:nvPr>
            <p:ph type="ftr" sz="quarter" idx="15"/>
          </p:nvPr>
        </p:nvSpPr>
        <p:spPr bwMode="gray"/>
        <p:txBody>
          <a:bodyPr/>
          <a:lstStyle/>
          <a:p>
            <a:r>
              <a:rPr lang="en-US"/>
              <a:t>Title of Presentation | DD.MM.YYYY</a:t>
            </a:r>
          </a:p>
        </p:txBody>
      </p:sp>
      <p:sp>
        <p:nvSpPr>
          <p:cNvPr id="6" name="Foliennummernplatzhalter 5">
            <a:extLst>
              <a:ext uri="{FF2B5EF4-FFF2-40B4-BE49-F238E27FC236}">
                <a16:creationId xmlns:a16="http://schemas.microsoft.com/office/drawing/2014/main" id="{A9116324-0C1D-439A-912E-27AE05A10F32}"/>
              </a:ext>
            </a:extLst>
          </p:cNvPr>
          <p:cNvSpPr>
            <a:spLocks noGrp="1"/>
          </p:cNvSpPr>
          <p:nvPr>
            <p:ph type="sldNum" sz="quarter" idx="16"/>
          </p:nvPr>
        </p:nvSpPr>
        <p:spPr bwMode="gray"/>
        <p:txBody>
          <a:bodyPr/>
          <a:lstStyle/>
          <a:p>
            <a:fld id="{FD5E7EB4-4CDF-47BB-AF16-07782904B863}" type="slidenum">
              <a:rPr lang="en-US" smtClean="0"/>
              <a:pPr/>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11" name="Content Placeholder 10"/>
          <p:cNvSpPr>
            <a:spLocks noGrp="1"/>
          </p:cNvSpPr>
          <p:nvPr>
            <p:ph sz="quarter" idx="14" hasCustomPrompt="1"/>
          </p:nvPr>
        </p:nvSpPr>
        <p:spPr bwMode="gray">
          <a:xfrm>
            <a:off x="623888" y="1484313"/>
            <a:ext cx="10944227" cy="4608511"/>
          </a:xfrm>
        </p:spPr>
        <p:txBody>
          <a:bodyPr/>
          <a:lstStyle>
            <a:lvl1pPr marL="0" marR="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lvl1pPr>
            <a:lvl5pPr>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4" name="Title 3"/>
          <p:cNvSpPr>
            <a:spLocks noGrp="1"/>
          </p:cNvSpPr>
          <p:nvPr>
            <p:ph type="title" hasCustomPrompt="1"/>
            <p:custDataLst>
              <p:tags r:id="rId1"/>
            </p:custDataLst>
          </p:nvPr>
        </p:nvSpPr>
        <p:spPr bwMode="gray">
          <a:xfrm>
            <a:off x="623888" y="730800"/>
            <a:ext cx="10944225" cy="325952"/>
          </a:xfrm>
        </p:spPr>
        <p:txBody>
          <a:bodyPr/>
          <a:lstStyle>
            <a:lvl1pPr>
              <a:defRPr/>
            </a:lvl1pPr>
          </a:lstStyle>
          <a:p>
            <a:r>
              <a:rPr lang="en-US"/>
              <a:t>Insert slide title here (max. 2 lines | max. 1 line with Action Title)</a:t>
            </a:r>
          </a:p>
        </p:txBody>
      </p:sp>
      <p:sp>
        <p:nvSpPr>
          <p:cNvPr id="2" name="Fußzeilenplatzhalter 1">
            <a:extLst>
              <a:ext uri="{FF2B5EF4-FFF2-40B4-BE49-F238E27FC236}">
                <a16:creationId xmlns:a16="http://schemas.microsoft.com/office/drawing/2014/main" id="{2AB8F34D-A5C0-4BC9-B0F3-11856D9ED02E}"/>
              </a:ext>
            </a:extLst>
          </p:cNvPr>
          <p:cNvSpPr>
            <a:spLocks noGrp="1"/>
          </p:cNvSpPr>
          <p:nvPr>
            <p:ph type="ftr" sz="quarter" idx="15"/>
          </p:nvPr>
        </p:nvSpPr>
        <p:spPr bwMode="gray"/>
        <p:txBody>
          <a:bodyPr/>
          <a:lstStyle/>
          <a:p>
            <a:r>
              <a:rPr lang="en-US"/>
              <a:t>Title of Presentation | DD.MM.YYYY</a:t>
            </a:r>
          </a:p>
        </p:txBody>
      </p:sp>
      <p:sp>
        <p:nvSpPr>
          <p:cNvPr id="3" name="Foliennummernplatzhalter 2">
            <a:extLst>
              <a:ext uri="{FF2B5EF4-FFF2-40B4-BE49-F238E27FC236}">
                <a16:creationId xmlns:a16="http://schemas.microsoft.com/office/drawing/2014/main" id="{C962AE53-FF41-4032-9C92-554890CB3881}"/>
              </a:ext>
            </a:extLst>
          </p:cNvPr>
          <p:cNvSpPr>
            <a:spLocks noGrp="1"/>
          </p:cNvSpPr>
          <p:nvPr>
            <p:ph type="sldNum" sz="quarter" idx="16"/>
          </p:nvPr>
        </p:nvSpPr>
        <p:spPr bwMode="gray"/>
        <p:txBody>
          <a:bodyPr/>
          <a:lstStyle/>
          <a:p>
            <a:fld id="{FD5E7EB4-4CDF-47BB-AF16-07782904B863}" type="slidenum">
              <a:rPr lang="en-US" smtClean="0"/>
              <a:pPr/>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14" name="Content Placeholder 13"/>
          <p:cNvSpPr>
            <a:spLocks noGrp="1"/>
          </p:cNvSpPr>
          <p:nvPr>
            <p:ph sz="quarter" idx="16" hasCustomPrompt="1"/>
          </p:nvPr>
        </p:nvSpPr>
        <p:spPr bwMode="gray">
          <a:xfrm>
            <a:off x="6240464" y="1484313"/>
            <a:ext cx="532765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5" hasCustomPrompt="1"/>
          </p:nvPr>
        </p:nvSpPr>
        <p:spPr bwMode="gray">
          <a:xfrm>
            <a:off x="623392" y="1484313"/>
            <a:ext cx="532765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2" name="Title 1"/>
          <p:cNvSpPr>
            <a:spLocks noGrp="1"/>
          </p:cNvSpPr>
          <p:nvPr>
            <p:ph type="title" hasCustomPrompt="1"/>
          </p:nvPr>
        </p:nvSpPr>
        <p:spPr bwMode="gray">
          <a:xfrm>
            <a:off x="623888" y="730800"/>
            <a:ext cx="10944225" cy="325952"/>
          </a:xfrm>
        </p:spPr>
        <p:txBody>
          <a:bodyPr/>
          <a:lstStyle/>
          <a:p>
            <a:r>
              <a:rPr lang="en-US"/>
              <a:t>Insert slide title here (max. 2 lines | max. 1 line with Action Title)</a:t>
            </a:r>
          </a:p>
        </p:txBody>
      </p:sp>
      <p:sp>
        <p:nvSpPr>
          <p:cNvPr id="3" name="Fußzeilenplatzhalter 2">
            <a:extLst>
              <a:ext uri="{FF2B5EF4-FFF2-40B4-BE49-F238E27FC236}">
                <a16:creationId xmlns:a16="http://schemas.microsoft.com/office/drawing/2014/main" id="{5DEF66B1-2B35-4F3D-8FA1-45C43C92981D}"/>
              </a:ext>
            </a:extLst>
          </p:cNvPr>
          <p:cNvSpPr>
            <a:spLocks noGrp="1"/>
          </p:cNvSpPr>
          <p:nvPr>
            <p:ph type="ftr" sz="quarter" idx="17"/>
          </p:nvPr>
        </p:nvSpPr>
        <p:spPr bwMode="gray"/>
        <p:txBody>
          <a:bodyPr/>
          <a:lstStyle/>
          <a:p>
            <a:r>
              <a:rPr lang="en-US"/>
              <a:t>Title of Presentation | DD.MM.YYYY</a:t>
            </a:r>
          </a:p>
        </p:txBody>
      </p:sp>
      <p:sp>
        <p:nvSpPr>
          <p:cNvPr id="4" name="Foliennummernplatzhalter 3">
            <a:extLst>
              <a:ext uri="{FF2B5EF4-FFF2-40B4-BE49-F238E27FC236}">
                <a16:creationId xmlns:a16="http://schemas.microsoft.com/office/drawing/2014/main" id="{6594110D-FB2C-4548-B1FA-4A7EB94F133E}"/>
              </a:ext>
            </a:extLst>
          </p:cNvPr>
          <p:cNvSpPr>
            <a:spLocks noGrp="1"/>
          </p:cNvSpPr>
          <p:nvPr>
            <p:ph type="sldNum" sz="quarter" idx="18"/>
          </p:nvPr>
        </p:nvSpPr>
        <p:spPr bwMode="gray"/>
        <p:txBody>
          <a:bodyPr/>
          <a:lstStyle/>
          <a:p>
            <a:fld id="{FD5E7EB4-4CDF-47BB-AF16-07782904B863}" type="slidenum">
              <a:rPr lang="en-US" smtClean="0"/>
              <a:pPr/>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s">
    <p:spTree>
      <p:nvGrpSpPr>
        <p:cNvPr id="1" name=""/>
        <p:cNvGrpSpPr/>
        <p:nvPr/>
      </p:nvGrpSpPr>
      <p:grpSpPr>
        <a:xfrm>
          <a:off x="0" y="0"/>
          <a:ext cx="0" cy="0"/>
          <a:chOff x="0" y="0"/>
          <a:chExt cx="0" cy="0"/>
        </a:xfrm>
      </p:grpSpPr>
      <p:sp>
        <p:nvSpPr>
          <p:cNvPr id="15" name="Content Placeholder 14"/>
          <p:cNvSpPr>
            <a:spLocks noGrp="1"/>
          </p:cNvSpPr>
          <p:nvPr>
            <p:ph sz="quarter" idx="18" hasCustomPrompt="1"/>
          </p:nvPr>
        </p:nvSpPr>
        <p:spPr bwMode="gray">
          <a:xfrm>
            <a:off x="624845" y="1484314"/>
            <a:ext cx="3454931"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6"/>
          <p:cNvSpPr>
            <a:spLocks noGrp="1"/>
          </p:cNvSpPr>
          <p:nvPr>
            <p:ph sz="quarter" idx="19" hasCustomPrompt="1"/>
          </p:nvPr>
        </p:nvSpPr>
        <p:spPr bwMode="gray">
          <a:xfrm>
            <a:off x="4368803" y="1484314"/>
            <a:ext cx="3455986"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8"/>
          <p:cNvSpPr>
            <a:spLocks noGrp="1"/>
          </p:cNvSpPr>
          <p:nvPr>
            <p:ph sz="quarter" idx="20" hasCustomPrompt="1"/>
          </p:nvPr>
        </p:nvSpPr>
        <p:spPr bwMode="gray">
          <a:xfrm>
            <a:off x="8112000" y="1484313"/>
            <a:ext cx="345600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tabLst/>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tabLst/>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4" name="Title 3"/>
          <p:cNvSpPr>
            <a:spLocks noGrp="1"/>
          </p:cNvSpPr>
          <p:nvPr>
            <p:ph type="title" hasCustomPrompt="1"/>
          </p:nvPr>
        </p:nvSpPr>
        <p:spPr bwMode="gray">
          <a:xfrm>
            <a:off x="623888" y="730801"/>
            <a:ext cx="10944225" cy="325952"/>
          </a:xfrm>
        </p:spPr>
        <p:txBody>
          <a:bodyPr/>
          <a:lstStyle/>
          <a:p>
            <a:r>
              <a:rPr lang="en-US"/>
              <a:t>Insert slide title here (max. 2 lines | max. 1 line with Action Title)</a:t>
            </a:r>
          </a:p>
        </p:txBody>
      </p:sp>
      <p:sp>
        <p:nvSpPr>
          <p:cNvPr id="2" name="Fußzeilenplatzhalter 1">
            <a:extLst>
              <a:ext uri="{FF2B5EF4-FFF2-40B4-BE49-F238E27FC236}">
                <a16:creationId xmlns:a16="http://schemas.microsoft.com/office/drawing/2014/main" id="{D1328EC7-157B-409E-AF0F-00B8B6EE2D12}"/>
              </a:ext>
            </a:extLst>
          </p:cNvPr>
          <p:cNvSpPr>
            <a:spLocks noGrp="1"/>
          </p:cNvSpPr>
          <p:nvPr>
            <p:ph type="ftr" sz="quarter" idx="21"/>
          </p:nvPr>
        </p:nvSpPr>
        <p:spPr bwMode="gray"/>
        <p:txBody>
          <a:bodyPr/>
          <a:lstStyle/>
          <a:p>
            <a:r>
              <a:rPr lang="en-US"/>
              <a:t>Title of Presentation | DD.MM.YYYY</a:t>
            </a:r>
          </a:p>
        </p:txBody>
      </p:sp>
      <p:sp>
        <p:nvSpPr>
          <p:cNvPr id="3" name="Foliennummernplatzhalter 2">
            <a:extLst>
              <a:ext uri="{FF2B5EF4-FFF2-40B4-BE49-F238E27FC236}">
                <a16:creationId xmlns:a16="http://schemas.microsoft.com/office/drawing/2014/main" id="{82B2B86B-BA50-4AE8-98E0-0C5519E10E56}"/>
              </a:ext>
            </a:extLst>
          </p:cNvPr>
          <p:cNvSpPr>
            <a:spLocks noGrp="1"/>
          </p:cNvSpPr>
          <p:nvPr>
            <p:ph type="sldNum" sz="quarter" idx="22"/>
          </p:nvPr>
        </p:nvSpPr>
        <p:spPr bwMode="gray"/>
        <p:txBody>
          <a:bodyPr/>
          <a:lstStyle/>
          <a:p>
            <a:fld id="{FD5E7EB4-4CDF-47BB-AF16-07782904B863}" type="slidenum">
              <a:rPr lang="en-US" smtClean="0"/>
              <a:pPr/>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9"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5" name="Title 4"/>
          <p:cNvSpPr>
            <a:spLocks noGrp="1"/>
          </p:cNvSpPr>
          <p:nvPr>
            <p:ph type="title" hasCustomPrompt="1"/>
          </p:nvPr>
        </p:nvSpPr>
        <p:spPr bwMode="gray">
          <a:xfrm>
            <a:off x="623888" y="730800"/>
            <a:ext cx="10944225" cy="325952"/>
          </a:xfrm>
        </p:spPr>
        <p:txBody>
          <a:bodyPr/>
          <a:lstStyle>
            <a:lvl1pPr>
              <a:defRPr/>
            </a:lvl1pPr>
          </a:lstStyle>
          <a:p>
            <a:r>
              <a:rPr lang="en-US"/>
              <a:t>Insert slide title here (max. 2 lines | max. 1 line with Action Title)</a:t>
            </a:r>
          </a:p>
        </p:txBody>
      </p:sp>
      <p:sp>
        <p:nvSpPr>
          <p:cNvPr id="2" name="Fußzeilenplatzhalter 1">
            <a:extLst>
              <a:ext uri="{FF2B5EF4-FFF2-40B4-BE49-F238E27FC236}">
                <a16:creationId xmlns:a16="http://schemas.microsoft.com/office/drawing/2014/main" id="{DC1A3A0B-4241-4AC5-A07E-A9AC7CC4A1B1}"/>
              </a:ext>
            </a:extLst>
          </p:cNvPr>
          <p:cNvSpPr>
            <a:spLocks noGrp="1"/>
          </p:cNvSpPr>
          <p:nvPr>
            <p:ph type="ftr" sz="quarter" idx="14"/>
          </p:nvPr>
        </p:nvSpPr>
        <p:spPr bwMode="gray"/>
        <p:txBody>
          <a:bodyPr/>
          <a:lstStyle/>
          <a:p>
            <a:r>
              <a:rPr lang="en-US"/>
              <a:t>Title of Presentation | DD.MM.YYYY</a:t>
            </a:r>
          </a:p>
        </p:txBody>
      </p:sp>
      <p:sp>
        <p:nvSpPr>
          <p:cNvPr id="3" name="Foliennummernplatzhalter 2">
            <a:extLst>
              <a:ext uri="{FF2B5EF4-FFF2-40B4-BE49-F238E27FC236}">
                <a16:creationId xmlns:a16="http://schemas.microsoft.com/office/drawing/2014/main" id="{96E51C11-1DC2-48EC-9664-E7966335E18F}"/>
              </a:ext>
            </a:extLst>
          </p:cNvPr>
          <p:cNvSpPr>
            <a:spLocks noGrp="1"/>
          </p:cNvSpPr>
          <p:nvPr>
            <p:ph type="sldNum" sz="quarter" idx="15"/>
          </p:nvPr>
        </p:nvSpPr>
        <p:spPr bwMode="gray"/>
        <p:txBody>
          <a:bodyPr/>
          <a:lstStyle/>
          <a:p>
            <a:fld id="{FD5E7EB4-4CDF-47BB-AF16-07782904B86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5.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4.xml"/><Relationship Id="rId2" Type="http://schemas.openxmlformats.org/officeDocument/2006/relationships/slideLayout" Target="../slideLayouts/slideLayout2.xml"/><Relationship Id="rId16" Type="http://schemas.openxmlformats.org/officeDocument/2006/relationships/tags" Target="../tags/tag3.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tags" Target="../tags/tag6.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5"/>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20" imgW="353" imgH="353" progId="TCLayout.ActiveDocument.1">
                  <p:embed/>
                </p:oleObj>
              </mc:Choice>
              <mc:Fallback>
                <p:oleObj name="think-cell Slide" r:id="rId20" imgW="353" imgH="353" progId="TCLayout.ActiveDocument.1">
                  <p:embed/>
                  <p:pic>
                    <p:nvPicPr>
                      <p:cNvPr id="2" name="Object 1" hidden="1"/>
                      <p:cNvPicPr/>
                      <p:nvPr/>
                    </p:nvPicPr>
                    <p:blipFill>
                      <a:blip r:embed="rId21"/>
                      <a:stretch>
                        <a:fillRect/>
                      </a:stretch>
                    </p:blipFill>
                    <p:spPr>
                      <a:xfrm>
                        <a:off x="1588" y="1588"/>
                        <a:ext cx="1587" cy="1587"/>
                      </a:xfrm>
                      <a:prstGeom prst="rect">
                        <a:avLst/>
                      </a:prstGeom>
                    </p:spPr>
                  </p:pic>
                </p:oleObj>
              </mc:Fallback>
            </mc:AlternateContent>
          </a:graphicData>
        </a:graphic>
      </p:graphicFrame>
      <p:cxnSp>
        <p:nvCxnSpPr>
          <p:cNvPr id="14" name="Gerade Verbindung 36"/>
          <p:cNvCxnSpPr/>
          <p:nvPr userDrawn="1"/>
        </p:nvCxnSpPr>
        <p:spPr bwMode="gray">
          <a:xfrm flipV="1">
            <a:off x="624000" y="-171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5" name="Gerade Verbindung 37"/>
          <p:cNvCxnSpPr/>
          <p:nvPr userDrawn="1"/>
        </p:nvCxnSpPr>
        <p:spPr bwMode="gray">
          <a:xfrm flipV="1">
            <a:off x="1272000" y="-171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6" name="Gerade Verbindung 36"/>
          <p:cNvCxnSpPr/>
          <p:nvPr userDrawn="1"/>
        </p:nvCxnSpPr>
        <p:spPr bwMode="gray">
          <a:xfrm flipV="1">
            <a:off x="1560000" y="-170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7" name="Gerade Verbindung 37"/>
          <p:cNvCxnSpPr/>
          <p:nvPr userDrawn="1"/>
        </p:nvCxnSpPr>
        <p:spPr bwMode="gray">
          <a:xfrm flipV="1">
            <a:off x="2208000" y="-171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8" name="Gerade Verbindung 36"/>
          <p:cNvCxnSpPr/>
          <p:nvPr userDrawn="1"/>
        </p:nvCxnSpPr>
        <p:spPr bwMode="gray">
          <a:xfrm flipV="1">
            <a:off x="2496000" y="-170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9" name="Gerade Verbindung 37"/>
          <p:cNvCxnSpPr/>
          <p:nvPr userDrawn="1"/>
        </p:nvCxnSpPr>
        <p:spPr bwMode="gray">
          <a:xfrm flipV="1">
            <a:off x="3144000" y="-170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0" name="Gerade Verbindung 36"/>
          <p:cNvCxnSpPr/>
          <p:nvPr userDrawn="1"/>
        </p:nvCxnSpPr>
        <p:spPr bwMode="gray">
          <a:xfrm flipV="1">
            <a:off x="3432000" y="-169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1" name="Gerade Verbindung 37"/>
          <p:cNvCxnSpPr/>
          <p:nvPr userDrawn="1"/>
        </p:nvCxnSpPr>
        <p:spPr bwMode="gray">
          <a:xfrm flipV="1">
            <a:off x="4080000" y="-170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2" name="Gerade Verbindung 36"/>
          <p:cNvCxnSpPr/>
          <p:nvPr userDrawn="1"/>
        </p:nvCxnSpPr>
        <p:spPr bwMode="gray">
          <a:xfrm flipV="1">
            <a:off x="4368000" y="-169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3" name="Gerade Verbindung 37"/>
          <p:cNvCxnSpPr/>
          <p:nvPr userDrawn="1"/>
        </p:nvCxnSpPr>
        <p:spPr bwMode="gray">
          <a:xfrm flipV="1">
            <a:off x="5016000" y="-169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4" name="Gerade Verbindung 36"/>
          <p:cNvCxnSpPr/>
          <p:nvPr userDrawn="1"/>
        </p:nvCxnSpPr>
        <p:spPr bwMode="gray">
          <a:xfrm flipV="1">
            <a:off x="5304000" y="-169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5" name="Gerade Verbindung 37"/>
          <p:cNvCxnSpPr/>
          <p:nvPr userDrawn="1"/>
        </p:nvCxnSpPr>
        <p:spPr bwMode="gray">
          <a:xfrm flipV="1">
            <a:off x="5952000" y="-169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6" name="Gerade Verbindung 36"/>
          <p:cNvCxnSpPr/>
          <p:nvPr userDrawn="1"/>
        </p:nvCxnSpPr>
        <p:spPr bwMode="gray">
          <a:xfrm flipV="1">
            <a:off x="6240000" y="-168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7" name="Gerade Verbindung 37"/>
          <p:cNvCxnSpPr/>
          <p:nvPr userDrawn="1"/>
        </p:nvCxnSpPr>
        <p:spPr bwMode="gray">
          <a:xfrm flipV="1">
            <a:off x="6888000" y="-169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8" name="Gerade Verbindung 36"/>
          <p:cNvCxnSpPr/>
          <p:nvPr userDrawn="1"/>
        </p:nvCxnSpPr>
        <p:spPr bwMode="gray">
          <a:xfrm flipV="1">
            <a:off x="7176000" y="-168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9" name="Gerade Verbindung 37"/>
          <p:cNvCxnSpPr/>
          <p:nvPr userDrawn="1"/>
        </p:nvCxnSpPr>
        <p:spPr bwMode="gray">
          <a:xfrm flipV="1">
            <a:off x="7824000" y="-168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0" name="Gerade Verbindung 36"/>
          <p:cNvCxnSpPr/>
          <p:nvPr userDrawn="1"/>
        </p:nvCxnSpPr>
        <p:spPr bwMode="gray">
          <a:xfrm flipV="1">
            <a:off x="8112000" y="-167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1" name="Gerade Verbindung 37"/>
          <p:cNvCxnSpPr/>
          <p:nvPr userDrawn="1"/>
        </p:nvCxnSpPr>
        <p:spPr bwMode="gray">
          <a:xfrm flipV="1">
            <a:off x="8760000" y="-168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2" name="Gerade Verbindung 36"/>
          <p:cNvCxnSpPr/>
          <p:nvPr userDrawn="1"/>
        </p:nvCxnSpPr>
        <p:spPr bwMode="gray">
          <a:xfrm flipV="1">
            <a:off x="9048000" y="-167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3" name="Gerade Verbindung 37"/>
          <p:cNvCxnSpPr/>
          <p:nvPr userDrawn="1"/>
        </p:nvCxnSpPr>
        <p:spPr bwMode="gray">
          <a:xfrm flipV="1">
            <a:off x="9696000" y="-167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4" name="Gerade Verbindung 36"/>
          <p:cNvCxnSpPr/>
          <p:nvPr userDrawn="1"/>
        </p:nvCxnSpPr>
        <p:spPr bwMode="gray">
          <a:xfrm flipV="1">
            <a:off x="9984000" y="-16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5" name="Gerade Verbindung 37"/>
          <p:cNvCxnSpPr/>
          <p:nvPr userDrawn="1"/>
        </p:nvCxnSpPr>
        <p:spPr bwMode="gray">
          <a:xfrm flipV="1">
            <a:off x="10632000" y="-167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6" name="Gerade Verbindung 36"/>
          <p:cNvCxnSpPr/>
          <p:nvPr userDrawn="1"/>
        </p:nvCxnSpPr>
        <p:spPr bwMode="gray">
          <a:xfrm flipV="1">
            <a:off x="10920000" y="-16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7" name="Gerade Verbindung 37"/>
          <p:cNvCxnSpPr/>
          <p:nvPr userDrawn="1"/>
        </p:nvCxnSpPr>
        <p:spPr bwMode="gray">
          <a:xfrm flipV="1">
            <a:off x="11568000" y="-16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8" name="Gerade Verbindung 36"/>
          <p:cNvCxnSpPr/>
          <p:nvPr userDrawn="1"/>
        </p:nvCxnSpPr>
        <p:spPr bwMode="gray">
          <a:xfrm flipV="1">
            <a:off x="624000" y="6952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9" name="Gerade Verbindung 37"/>
          <p:cNvCxnSpPr/>
          <p:nvPr userDrawn="1"/>
        </p:nvCxnSpPr>
        <p:spPr bwMode="gray">
          <a:xfrm flipV="1">
            <a:off x="1272000" y="6952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0" name="Gerade Verbindung 36"/>
          <p:cNvCxnSpPr/>
          <p:nvPr userDrawn="1"/>
        </p:nvCxnSpPr>
        <p:spPr bwMode="gray">
          <a:xfrm flipV="1">
            <a:off x="1560000" y="6953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1" name="Gerade Verbindung 37"/>
          <p:cNvCxnSpPr/>
          <p:nvPr userDrawn="1"/>
        </p:nvCxnSpPr>
        <p:spPr bwMode="gray">
          <a:xfrm flipV="1">
            <a:off x="2208000" y="6952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2" name="Gerade Verbindung 36"/>
          <p:cNvCxnSpPr/>
          <p:nvPr userDrawn="1"/>
        </p:nvCxnSpPr>
        <p:spPr bwMode="gray">
          <a:xfrm flipV="1">
            <a:off x="2496000" y="6953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3" name="Gerade Verbindung 37"/>
          <p:cNvCxnSpPr/>
          <p:nvPr userDrawn="1"/>
        </p:nvCxnSpPr>
        <p:spPr bwMode="gray">
          <a:xfrm flipV="1">
            <a:off x="3144000" y="6953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4" name="Gerade Verbindung 36"/>
          <p:cNvCxnSpPr/>
          <p:nvPr userDrawn="1"/>
        </p:nvCxnSpPr>
        <p:spPr bwMode="gray">
          <a:xfrm flipV="1">
            <a:off x="3432000" y="6953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5" name="Gerade Verbindung 37"/>
          <p:cNvCxnSpPr/>
          <p:nvPr userDrawn="1"/>
        </p:nvCxnSpPr>
        <p:spPr bwMode="gray">
          <a:xfrm flipV="1">
            <a:off x="4080000" y="6953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6" name="Gerade Verbindung 36"/>
          <p:cNvCxnSpPr/>
          <p:nvPr userDrawn="1"/>
        </p:nvCxnSpPr>
        <p:spPr bwMode="gray">
          <a:xfrm flipV="1">
            <a:off x="4368000" y="6954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7" name="Gerade Verbindung 37"/>
          <p:cNvCxnSpPr/>
          <p:nvPr userDrawn="1"/>
        </p:nvCxnSpPr>
        <p:spPr bwMode="gray">
          <a:xfrm flipV="1">
            <a:off x="5016000" y="6953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8" name="Gerade Verbindung 36"/>
          <p:cNvCxnSpPr/>
          <p:nvPr userDrawn="1"/>
        </p:nvCxnSpPr>
        <p:spPr bwMode="gray">
          <a:xfrm flipV="1">
            <a:off x="5304000" y="6954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9" name="Gerade Verbindung 37"/>
          <p:cNvCxnSpPr/>
          <p:nvPr userDrawn="1"/>
        </p:nvCxnSpPr>
        <p:spPr bwMode="gray">
          <a:xfrm flipV="1">
            <a:off x="5952000" y="6954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0" name="Gerade Verbindung 36"/>
          <p:cNvCxnSpPr/>
          <p:nvPr userDrawn="1"/>
        </p:nvCxnSpPr>
        <p:spPr bwMode="gray">
          <a:xfrm flipV="1">
            <a:off x="6240000" y="6955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1" name="Gerade Verbindung 37"/>
          <p:cNvCxnSpPr/>
          <p:nvPr userDrawn="1"/>
        </p:nvCxnSpPr>
        <p:spPr bwMode="gray">
          <a:xfrm flipV="1">
            <a:off x="6888000" y="6954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2" name="Gerade Verbindung 36"/>
          <p:cNvCxnSpPr/>
          <p:nvPr userDrawn="1"/>
        </p:nvCxnSpPr>
        <p:spPr bwMode="gray">
          <a:xfrm flipV="1">
            <a:off x="7176000" y="6955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3" name="Gerade Verbindung 37"/>
          <p:cNvCxnSpPr/>
          <p:nvPr userDrawn="1"/>
        </p:nvCxnSpPr>
        <p:spPr bwMode="gray">
          <a:xfrm flipV="1">
            <a:off x="7824000" y="6955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4" name="Gerade Verbindung 36"/>
          <p:cNvCxnSpPr/>
          <p:nvPr userDrawn="1"/>
        </p:nvCxnSpPr>
        <p:spPr bwMode="gray">
          <a:xfrm flipV="1">
            <a:off x="8112000" y="6955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5" name="Gerade Verbindung 37"/>
          <p:cNvCxnSpPr/>
          <p:nvPr userDrawn="1"/>
        </p:nvCxnSpPr>
        <p:spPr bwMode="gray">
          <a:xfrm flipV="1">
            <a:off x="8760000" y="6955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6" name="Gerade Verbindung 36"/>
          <p:cNvCxnSpPr/>
          <p:nvPr userDrawn="1"/>
        </p:nvCxnSpPr>
        <p:spPr bwMode="gray">
          <a:xfrm flipV="1">
            <a:off x="9048000" y="6956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7" name="Gerade Verbindung 37"/>
          <p:cNvCxnSpPr/>
          <p:nvPr userDrawn="1"/>
        </p:nvCxnSpPr>
        <p:spPr bwMode="gray">
          <a:xfrm flipV="1">
            <a:off x="9696000" y="6955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8" name="Gerade Verbindung 36"/>
          <p:cNvCxnSpPr/>
          <p:nvPr userDrawn="1"/>
        </p:nvCxnSpPr>
        <p:spPr bwMode="gray">
          <a:xfrm flipV="1">
            <a:off x="9984000" y="695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9" name="Gerade Verbindung 37"/>
          <p:cNvCxnSpPr/>
          <p:nvPr userDrawn="1"/>
        </p:nvCxnSpPr>
        <p:spPr bwMode="gray">
          <a:xfrm flipV="1">
            <a:off x="10632000" y="6956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0" name="Gerade Verbindung 36"/>
          <p:cNvCxnSpPr/>
          <p:nvPr userDrawn="1"/>
        </p:nvCxnSpPr>
        <p:spPr bwMode="gray">
          <a:xfrm flipV="1">
            <a:off x="10920000" y="695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1" name="Gerade Verbindung 37"/>
          <p:cNvCxnSpPr/>
          <p:nvPr userDrawn="1"/>
        </p:nvCxnSpPr>
        <p:spPr bwMode="gray">
          <a:xfrm flipV="1">
            <a:off x="11568000" y="695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2" name="Gerade Verbindung 61"/>
          <p:cNvCxnSpPr/>
          <p:nvPr userDrawn="1"/>
        </p:nvCxnSpPr>
        <p:spPr bwMode="gray">
          <a:xfrm rot="5400000" flipV="1">
            <a:off x="-192704" y="1437000"/>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3" name="Gerade Verbindung 62"/>
          <p:cNvCxnSpPr/>
          <p:nvPr userDrawn="1"/>
        </p:nvCxnSpPr>
        <p:spPr bwMode="gray">
          <a:xfrm rot="5400000" flipV="1">
            <a:off x="-192704" y="6045296"/>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4" name="Gerade Verbindung 64"/>
          <p:cNvCxnSpPr/>
          <p:nvPr userDrawn="1"/>
        </p:nvCxnSpPr>
        <p:spPr bwMode="gray">
          <a:xfrm rot="5400000" flipV="1">
            <a:off x="-192704" y="356664"/>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sp>
        <p:nvSpPr>
          <p:cNvPr id="65" name="empower - DO NOT DELETE!!!"/>
          <p:cNvSpPr/>
          <p:nvPr userDrawn="1">
            <p:custDataLst>
              <p:tags r:id="rId16"/>
            </p:custDataLst>
          </p:nvPr>
        </p:nvSpPr>
        <p:spPr bwMode="gray">
          <a:xfrm>
            <a:off x="-1270000" y="-1270000"/>
            <a:ext cx="0" cy="0"/>
          </a:xfrm>
          <a:prstGeom prst="ellipse">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6" name="Slide Number Placeholder 65"/>
          <p:cNvSpPr>
            <a:spLocks noGrp="1"/>
          </p:cNvSpPr>
          <p:nvPr>
            <p:ph type="sldNum" sz="quarter" idx="4"/>
          </p:nvPr>
        </p:nvSpPr>
        <p:spPr bwMode="gray">
          <a:xfrm>
            <a:off x="624001" y="6380999"/>
            <a:ext cx="648000" cy="216172"/>
          </a:xfrm>
          <a:prstGeom prst="rect">
            <a:avLst/>
          </a:prstGeom>
        </p:spPr>
        <p:txBody>
          <a:bodyPr vert="horz" lIns="0" tIns="0" rIns="0" bIns="36000" rtlCol="0" anchor="b" anchorCtr="0"/>
          <a:lstStyle>
            <a:lvl1pPr>
              <a:defRPr lang="de-DE" sz="8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FD5E7EB4-4CDF-47BB-AF16-07782904B863}" type="slidenum">
              <a:rPr lang="en-US" smtClean="0"/>
              <a:pPr/>
              <a:t>‹#›</a:t>
            </a:fld>
            <a:endParaRPr lang="en-US"/>
          </a:p>
        </p:txBody>
      </p:sp>
      <p:sp>
        <p:nvSpPr>
          <p:cNvPr id="67" name="Footer Placeholder 66"/>
          <p:cNvSpPr>
            <a:spLocks noGrp="1"/>
          </p:cNvSpPr>
          <p:nvPr>
            <p:ph type="ftr" sz="quarter" idx="3"/>
          </p:nvPr>
        </p:nvSpPr>
        <p:spPr bwMode="gray">
          <a:xfrm>
            <a:off x="1272000" y="6380999"/>
            <a:ext cx="8718972" cy="216172"/>
          </a:xfrm>
          <a:prstGeom prst="rect">
            <a:avLst/>
          </a:prstGeom>
        </p:spPr>
        <p:txBody>
          <a:bodyPr vert="horz" lIns="0" tIns="0" rIns="0" bIns="36000" rtlCol="0" anchor="b" anchorCtr="0"/>
          <a:lstStyle>
            <a:lvl1pPr>
              <a:defRPr lang="de-DE" sz="8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a:t>Title of Presentation | DD.MM.YYYY</a:t>
            </a:r>
          </a:p>
        </p:txBody>
      </p:sp>
      <p:sp>
        <p:nvSpPr>
          <p:cNvPr id="13" name="Text Placeholder 12"/>
          <p:cNvSpPr>
            <a:spLocks noGrp="1"/>
          </p:cNvSpPr>
          <p:nvPr>
            <p:ph type="body" idx="1"/>
          </p:nvPr>
        </p:nvSpPr>
        <p:spPr bwMode="gray">
          <a:xfrm>
            <a:off x="623888" y="1485000"/>
            <a:ext cx="10944227" cy="460782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Placeholder 3"/>
          <p:cNvSpPr>
            <a:spLocks noGrp="1"/>
          </p:cNvSpPr>
          <p:nvPr>
            <p:ph type="title"/>
          </p:nvPr>
        </p:nvSpPr>
        <p:spPr bwMode="gray">
          <a:xfrm>
            <a:off x="623888" y="404813"/>
            <a:ext cx="10944225" cy="651939"/>
          </a:xfrm>
          <a:prstGeom prst="rect">
            <a:avLst/>
          </a:prstGeom>
          <a:noFill/>
        </p:spPr>
        <p:txBody>
          <a:bodyPr vert="horz" lIns="0" tIns="0" rIns="0" bIns="18000" rtlCol="0" anchor="b" anchorCtr="0">
            <a:noAutofit/>
          </a:bodyPr>
          <a:lstStyle/>
          <a:p>
            <a:pPr lvl="0">
              <a:lnSpc>
                <a:spcPct val="100000"/>
              </a:lnSpc>
            </a:pPr>
            <a:r>
              <a:rPr lang="en-US" noProof="0"/>
              <a:t>Insert slide title here (max. 2 lines | max. 1 line with Action Title)</a:t>
            </a:r>
          </a:p>
        </p:txBody>
      </p:sp>
      <p:grpSp>
        <p:nvGrpSpPr>
          <p:cNvPr id="7" name="Logo Merck"/>
          <p:cNvGrpSpPr>
            <a:grpSpLocks noChangeAspect="1"/>
          </p:cNvGrpSpPr>
          <p:nvPr userDrawn="1">
            <p:custDataLst>
              <p:tags r:id="rId17"/>
            </p:custDataLst>
          </p:nvPr>
        </p:nvGrpSpPr>
        <p:grpSpPr bwMode="gray">
          <a:xfrm>
            <a:off x="10539522" y="6440320"/>
            <a:ext cx="1028592" cy="162000"/>
            <a:chOff x="-4548188" y="3063875"/>
            <a:chExt cx="2741613" cy="431800"/>
          </a:xfrm>
          <a:solidFill>
            <a:schemeClr val="tx2"/>
          </a:solidFill>
        </p:grpSpPr>
        <p:sp>
          <p:nvSpPr>
            <p:cNvPr id="8" name="Logo K"/>
            <p:cNvSpPr>
              <a:spLocks/>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Logo C"/>
            <p:cNvSpPr>
              <a:spLocks/>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Logo R"/>
            <p:cNvSpPr>
              <a:spLocks/>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Logo E"/>
            <p:cNvSpPr>
              <a:spLocks/>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Logo M"/>
            <p:cNvSpPr>
              <a:spLocks/>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 name="empower - DO NOT DELETE!!!"/>
          <p:cNvSpPr/>
          <p:nvPr userDrawn="1">
            <p:custDataLst>
              <p:tags r:id="rId18"/>
            </p:custDataLst>
          </p:nvPr>
        </p:nvSpPr>
        <p:spPr bwMode="gray">
          <a:xfrm>
            <a:off x="-63500" y="-63500"/>
            <a:ext cx="0" cy="0"/>
          </a:xfrm>
          <a:prstGeom prst="ellipse">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
        <p:nvSpPr>
          <p:cNvPr id="5" name="empower - DO NOT DELETE!!!" hidden="1"/>
          <p:cNvSpPr/>
          <p:nvPr userDrawn="1">
            <p:custDataLst>
              <p:tags r:id="rId19"/>
            </p:custDataLst>
          </p:nvPr>
        </p:nvSpPr>
        <p:spPr bwMode="gray">
          <a:xfrm>
            <a:off x="0" y="0"/>
            <a:ext cx="0" cy="0"/>
          </a:xfrm>
          <a:prstGeom prst="ellipse">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a:endParaRPr>
          </a:p>
        </p:txBody>
      </p:sp>
    </p:spTree>
  </p:cSld>
  <p:clrMap bg1="lt1" tx1="dk1" bg2="lt2" tx2="dk2" accent1="accent1" accent2="accent2" accent3="accent3" accent4="accent4" accent5="accent5" accent6="accent6" hlink="hlink" folHlink="folHlink"/>
  <p:sldLayoutIdLst>
    <p:sldLayoutId id="2147483656" r:id="rId1"/>
    <p:sldLayoutId id="2147483691" r:id="rId2"/>
    <p:sldLayoutId id="2147483690" r:id="rId3"/>
    <p:sldLayoutId id="2147483694" r:id="rId4"/>
    <p:sldLayoutId id="2147483650" r:id="rId5"/>
    <p:sldLayoutId id="2147483666" r:id="rId6"/>
    <p:sldLayoutId id="2147483652" r:id="rId7"/>
    <p:sldLayoutId id="2147483669" r:id="rId8"/>
    <p:sldLayoutId id="2147483672" r:id="rId9"/>
    <p:sldLayoutId id="2147483695" r:id="rId10"/>
    <p:sldLayoutId id="2147483651" r:id="rId11"/>
    <p:sldLayoutId id="2147483693" r:id="rId12"/>
    <p:sldLayoutId id="2147483687" r:id="rId13"/>
  </p:sldLayoutIdLst>
  <p:hf hdr="0" dt="0"/>
  <p:txStyles>
    <p:titleStyle>
      <a:lvl1pPr algn="l" defTabSz="914400" rtl="0" eaLnBrk="1" latinLnBrk="0" hangingPunct="1">
        <a:lnSpc>
          <a:spcPts val="2400"/>
        </a:lnSpc>
        <a:spcBef>
          <a:spcPct val="0"/>
        </a:spcBef>
        <a:buNone/>
        <a:defRPr lang="de-DE" sz="2200" b="1" kern="1200" baseline="0" dirty="0" smtClean="0">
          <a:solidFill>
            <a:schemeClr val="accent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80000" indent="-180000" algn="l" defTabSz="914400" rtl="0" eaLnBrk="1" latinLnBrk="0" hangingPunct="1">
        <a:lnSpc>
          <a:spcPct val="105000"/>
        </a:lnSpc>
        <a:spcBef>
          <a:spcPts val="300"/>
        </a:spcBef>
        <a:spcAft>
          <a:spcPts val="300"/>
        </a:spcAft>
        <a:buClr>
          <a:schemeClr val="accent1"/>
        </a:buClr>
        <a:buFont typeface="Wingdings" panose="05000000000000000000" pitchFamily="2"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60000" indent="-180000" algn="l" defTabSz="914400" rtl="0" eaLnBrk="1" latinLnBrk="0" hangingPunct="1">
        <a:lnSpc>
          <a:spcPct val="105000"/>
        </a:lnSpc>
        <a:spcBef>
          <a:spcPts val="300"/>
        </a:spcBef>
        <a:spcAft>
          <a:spcPts val="300"/>
        </a:spcAft>
        <a:buClr>
          <a:schemeClr val="accent1"/>
        </a:buClr>
        <a:buFont typeface="Symbol" panose="05050102010706020507" pitchFamily="18"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538163" indent="-180000" algn="l" defTabSz="914400" rtl="0" eaLnBrk="1" latinLnBrk="0" hangingPunct="1">
        <a:lnSpc>
          <a:spcPct val="105000"/>
        </a:lnSpc>
        <a:spcBef>
          <a:spcPts val="300"/>
        </a:spcBef>
        <a:spcAft>
          <a:spcPts val="300"/>
        </a:spcAft>
        <a:buClr>
          <a:schemeClr val="tx2"/>
        </a:buClr>
        <a:buFont typeface="Symbol" panose="05050102010706020507" pitchFamily="18"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720725" indent="-180000" algn="l" defTabSz="914400" rtl="0" eaLnBrk="1" latinLnBrk="0" hangingPunct="1">
        <a:lnSpc>
          <a:spcPct val="105000"/>
        </a:lnSpc>
        <a:spcBef>
          <a:spcPts val="300"/>
        </a:spcBef>
        <a:spcAft>
          <a:spcPts val="300"/>
        </a:spcAft>
        <a:buClr>
          <a:schemeClr val="tx2"/>
        </a:buClr>
        <a:buFont typeface="Symbol" panose="05050102010706020507" pitchFamily="18" charset="2"/>
        <a:buChar char="-"/>
        <a:defRPr lang="de-DE"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720000" indent="-180000" algn="l" defTabSz="914400" rtl="0" eaLnBrk="1" latinLnBrk="0" hangingPunct="1">
        <a:lnSpc>
          <a:spcPct val="105000"/>
        </a:lnSpc>
        <a:spcBef>
          <a:spcPts val="300"/>
        </a:spcBef>
        <a:spcAft>
          <a:spcPts val="300"/>
        </a:spcAft>
        <a:buClr>
          <a:schemeClr val="tx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00" indent="-180000" algn="l" defTabSz="914400" rtl="0" eaLnBrk="1" latinLnBrk="0" hangingPunct="1">
        <a:lnSpc>
          <a:spcPct val="105000"/>
        </a:lnSpc>
        <a:spcBef>
          <a:spcPts val="300"/>
        </a:spcBef>
        <a:spcAft>
          <a:spcPts val="300"/>
        </a:spcAft>
        <a:buClr>
          <a:schemeClr val="tx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00" indent="-180000" algn="l" defTabSz="914400" rtl="0" eaLnBrk="1" latinLnBrk="0" hangingPunct="1">
        <a:lnSpc>
          <a:spcPct val="105000"/>
        </a:lnSpc>
        <a:spcBef>
          <a:spcPts val="300"/>
        </a:spcBef>
        <a:spcAft>
          <a:spcPts val="300"/>
        </a:spcAft>
        <a:buClr>
          <a:schemeClr val="tx2"/>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00" indent="-180000" algn="l" defTabSz="914400" rtl="0" eaLnBrk="1" latinLnBrk="0" hangingPunct="1">
        <a:lnSpc>
          <a:spcPct val="105000"/>
        </a:lnSpc>
        <a:spcBef>
          <a:spcPts val="300"/>
        </a:spcBef>
        <a:spcAft>
          <a:spcPts val="300"/>
        </a:spcAft>
        <a:buClr>
          <a:schemeClr val="tx2"/>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p:bodyStyle>
    <p:otherStyle>
      <a:defPPr>
        <a:defRPr lang="fr-FR"/>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5" userDrawn="1">
          <p15:clr>
            <a:srgbClr val="F26B43"/>
          </p15:clr>
        </p15:guide>
        <p15:guide id="2" orient="horz" pos="935" userDrawn="1">
          <p15:clr>
            <a:srgbClr val="F26B43"/>
          </p15:clr>
        </p15:guide>
        <p15:guide id="3" orient="horz" pos="3838" userDrawn="1">
          <p15:clr>
            <a:srgbClr val="F26B43"/>
          </p15:clr>
        </p15:guide>
        <p15:guide id="4" pos="393" userDrawn="1">
          <p15:clr>
            <a:srgbClr val="F26B43"/>
          </p15:clr>
        </p15:guide>
        <p15:guide id="5" pos="7287"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9.xml"/><Relationship Id="rId1" Type="http://schemas.openxmlformats.org/officeDocument/2006/relationships/tags" Target="../tags/tag16.xml"/><Relationship Id="rId5" Type="http://schemas.openxmlformats.org/officeDocument/2006/relationships/image" Target="../media/image12.jpeg"/><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mailto:jeong-hoon.lee@merckgroup.com" TargetMode="External"/><Relationship Id="rId2" Type="http://schemas.openxmlformats.org/officeDocument/2006/relationships/hyperlink" Target="mailto:julian.mochayedi@merckgroup.com" TargetMode="External"/><Relationship Id="rId1" Type="http://schemas.openxmlformats.org/officeDocument/2006/relationships/slideLayout" Target="../slideLayouts/slideLayout10.xml"/><Relationship Id="rId6" Type="http://schemas.openxmlformats.org/officeDocument/2006/relationships/hyperlink" Target="mailto:nantanut.prateepsritorn@merckgroup.com" TargetMode="External"/><Relationship Id="rId5" Type="http://schemas.openxmlformats.org/officeDocument/2006/relationships/hyperlink" Target="mailto:josephine.cheng@merckgroup.com" TargetMode="External"/><Relationship Id="rId4" Type="http://schemas.openxmlformats.org/officeDocument/2006/relationships/hyperlink" Target="mailto:larry.zhu@merckgroup.co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ina.bhartia@merckgroup.com" TargetMode="External"/><Relationship Id="rId7" Type="http://schemas.openxmlformats.org/officeDocument/2006/relationships/hyperlink" Target="mailto:nantanut.prateepsritorn@merckgroup.com" TargetMode="External"/><Relationship Id="rId2" Type="http://schemas.openxmlformats.org/officeDocument/2006/relationships/hyperlink" Target="mailto:naomi.baer@milliporesigma.com" TargetMode="External"/><Relationship Id="rId1" Type="http://schemas.openxmlformats.org/officeDocument/2006/relationships/slideLayout" Target="../slideLayouts/slideLayout9.xml"/><Relationship Id="rId6" Type="http://schemas.openxmlformats.org/officeDocument/2006/relationships/hyperlink" Target="mailto:josephine.cheng@merckgroup.com" TargetMode="External"/><Relationship Id="rId5" Type="http://schemas.openxmlformats.org/officeDocument/2006/relationships/hyperlink" Target="mailto:mresch@technovax.com" TargetMode="External"/><Relationship Id="rId4" Type="http://schemas.openxmlformats.org/officeDocument/2006/relationships/hyperlink" Target="mailto:steve.maina@merckgroup.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A02865-735C-4C24-9656-9F6E9E857E3E}"/>
              </a:ext>
            </a:extLst>
          </p:cNvPr>
          <p:cNvSpPr>
            <a:spLocks noGrp="1"/>
          </p:cNvSpPr>
          <p:nvPr>
            <p:ph type="body" sz="quarter" idx="10"/>
          </p:nvPr>
        </p:nvSpPr>
        <p:spPr/>
        <p:txBody>
          <a:bodyPr/>
          <a:lstStyle/>
          <a:p>
            <a:endParaRPr lang="th-TH"/>
          </a:p>
        </p:txBody>
      </p:sp>
      <p:sp>
        <p:nvSpPr>
          <p:cNvPr id="3" name="Subtitle 2">
            <a:extLst>
              <a:ext uri="{FF2B5EF4-FFF2-40B4-BE49-F238E27FC236}">
                <a16:creationId xmlns:a16="http://schemas.microsoft.com/office/drawing/2014/main" id="{0B65B0DD-D0B8-4C6F-B94F-CCB759E6E4C2}"/>
              </a:ext>
            </a:extLst>
          </p:cNvPr>
          <p:cNvSpPr>
            <a:spLocks noGrp="1"/>
          </p:cNvSpPr>
          <p:nvPr>
            <p:ph type="subTitle" idx="1"/>
          </p:nvPr>
        </p:nvSpPr>
        <p:spPr/>
        <p:txBody>
          <a:bodyPr/>
          <a:lstStyle/>
          <a:p>
            <a:endParaRPr lang="th-TH"/>
          </a:p>
        </p:txBody>
      </p:sp>
      <p:sp>
        <p:nvSpPr>
          <p:cNvPr id="4" name="Title 3">
            <a:extLst>
              <a:ext uri="{FF2B5EF4-FFF2-40B4-BE49-F238E27FC236}">
                <a16:creationId xmlns:a16="http://schemas.microsoft.com/office/drawing/2014/main" id="{1A34EB00-DC5D-4EFD-A511-36C84DC49ACE}"/>
              </a:ext>
            </a:extLst>
          </p:cNvPr>
          <p:cNvSpPr>
            <a:spLocks noGrp="1"/>
          </p:cNvSpPr>
          <p:nvPr>
            <p:ph type="ctrTitle"/>
          </p:nvPr>
        </p:nvSpPr>
        <p:spPr/>
        <p:txBody>
          <a:bodyPr/>
          <a:lstStyle/>
          <a:p>
            <a:r>
              <a:rPr lang="en-US" dirty="0"/>
              <a:t>DCVMN workshop</a:t>
            </a:r>
            <a:endParaRPr lang="th-TH" dirty="0"/>
          </a:p>
        </p:txBody>
      </p:sp>
    </p:spTree>
    <p:extLst>
      <p:ext uri="{BB962C8B-B14F-4D97-AF65-F5344CB8AC3E}">
        <p14:creationId xmlns:p14="http://schemas.microsoft.com/office/powerpoint/2010/main" val="1259842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2C7C16-F5DB-4F8D-8F4E-61487B85C15A}"/>
              </a:ext>
            </a:extLst>
          </p:cNvPr>
          <p:cNvSpPr>
            <a:spLocks noGrp="1"/>
          </p:cNvSpPr>
          <p:nvPr>
            <p:ph type="body" sz="quarter" idx="13"/>
          </p:nvPr>
        </p:nvSpPr>
        <p:spPr>
          <a:xfrm>
            <a:off x="623887" y="61757"/>
            <a:ext cx="10944225" cy="398144"/>
          </a:xfrm>
        </p:spPr>
        <p:txBody>
          <a:bodyPr/>
          <a:lstStyle/>
          <a:p>
            <a:r>
              <a:rPr lang="en-US" dirty="0"/>
              <a:t>Sep7</a:t>
            </a:r>
          </a:p>
        </p:txBody>
      </p:sp>
      <p:sp>
        <p:nvSpPr>
          <p:cNvPr id="3" name="Title 2">
            <a:extLst>
              <a:ext uri="{FF2B5EF4-FFF2-40B4-BE49-F238E27FC236}">
                <a16:creationId xmlns:a16="http://schemas.microsoft.com/office/drawing/2014/main" id="{AA746C06-FA54-4764-9F34-E9BF6AC485C9}"/>
              </a:ext>
            </a:extLst>
          </p:cNvPr>
          <p:cNvSpPr>
            <a:spLocks noGrp="1"/>
          </p:cNvSpPr>
          <p:nvPr>
            <p:ph type="title"/>
          </p:nvPr>
        </p:nvSpPr>
        <p:spPr/>
        <p:txBody>
          <a:bodyPr/>
          <a:lstStyle/>
          <a:p>
            <a:r>
              <a:rPr lang="en-US" dirty="0">
                <a:latin typeface="Verdana"/>
                <a:ea typeface="Verdana"/>
              </a:rPr>
              <a:t>Topic1: </a:t>
            </a:r>
            <a:r>
              <a:rPr lang="en-SG" sz="1800" dirty="0">
                <a:solidFill>
                  <a:srgbClr val="000000"/>
                </a:solidFill>
                <a:effectLst/>
                <a:latin typeface="Verdana" panose="020B0604030504040204" pitchFamily="34" charset="0"/>
                <a:ea typeface="Calibri" panose="020F0502020204030204" pitchFamily="34" charset="0"/>
                <a:cs typeface="Cordia New" panose="020B0304020202020204" pitchFamily="34" charset="-34"/>
              </a:rPr>
              <a:t>Process Development of Virus-Like Particle (VLP) Technology: A VLP COVID-19 Vaccine Case Study (VDO)</a:t>
            </a:r>
            <a:endParaRPr lang="en-US" dirty="0"/>
          </a:p>
        </p:txBody>
      </p:sp>
      <p:sp>
        <p:nvSpPr>
          <p:cNvPr id="4" name="Footer Placeholder 3">
            <a:extLst>
              <a:ext uri="{FF2B5EF4-FFF2-40B4-BE49-F238E27FC236}">
                <a16:creationId xmlns:a16="http://schemas.microsoft.com/office/drawing/2014/main" id="{3DB3BD06-59C8-4F7E-B295-7F6B6187390B}"/>
              </a:ext>
            </a:extLst>
          </p:cNvPr>
          <p:cNvSpPr>
            <a:spLocks noGrp="1"/>
          </p:cNvSpPr>
          <p:nvPr>
            <p:ph type="ftr" sz="quarter" idx="14"/>
          </p:nvPr>
        </p:nvSpPr>
        <p:spPr/>
        <p:txBody>
          <a:bodyPr/>
          <a:lstStyle/>
          <a:p>
            <a:r>
              <a:rPr lang="en-US"/>
              <a:t>Title of Presentation | DD.MM.YYYY</a:t>
            </a:r>
          </a:p>
        </p:txBody>
      </p:sp>
      <p:sp>
        <p:nvSpPr>
          <p:cNvPr id="5" name="Slide Number Placeholder 4">
            <a:extLst>
              <a:ext uri="{FF2B5EF4-FFF2-40B4-BE49-F238E27FC236}">
                <a16:creationId xmlns:a16="http://schemas.microsoft.com/office/drawing/2014/main" id="{EFCC0AB2-2DA9-4EB6-8713-9BA515C54F0F}"/>
              </a:ext>
            </a:extLst>
          </p:cNvPr>
          <p:cNvSpPr>
            <a:spLocks noGrp="1"/>
          </p:cNvSpPr>
          <p:nvPr>
            <p:ph type="sldNum" sz="quarter" idx="15"/>
          </p:nvPr>
        </p:nvSpPr>
        <p:spPr/>
        <p:txBody>
          <a:bodyPr/>
          <a:lstStyle/>
          <a:p>
            <a:fld id="{FD5E7EB4-4CDF-47BB-AF16-07782904B863}" type="slidenum">
              <a:rPr lang="en-US" dirty="0" smtClean="0"/>
              <a:pPr/>
              <a:t>10</a:t>
            </a:fld>
            <a:endParaRPr lang="en-US"/>
          </a:p>
        </p:txBody>
      </p:sp>
      <p:sp>
        <p:nvSpPr>
          <p:cNvPr id="11" name="TextBox 10">
            <a:extLst>
              <a:ext uri="{FF2B5EF4-FFF2-40B4-BE49-F238E27FC236}">
                <a16:creationId xmlns:a16="http://schemas.microsoft.com/office/drawing/2014/main" id="{7E4FC751-0446-439A-9A91-A3B2618037D0}"/>
              </a:ext>
            </a:extLst>
          </p:cNvPr>
          <p:cNvSpPr txBox="1"/>
          <p:nvPr/>
        </p:nvSpPr>
        <p:spPr bwMode="gray">
          <a:xfrm>
            <a:off x="848780" y="2614193"/>
            <a:ext cx="3794471" cy="338554"/>
          </a:xfrm>
          <a:prstGeom prst="rect">
            <a:avLst/>
          </a:prstGeom>
          <a:noFill/>
        </p:spPr>
        <p:txBody>
          <a:bodyPr wrap="square" lIns="91440" tIns="45720" rIns="91440" bIns="45720" anchor="t">
            <a:spAutoFit/>
          </a:bodyPr>
          <a:lstStyle/>
          <a:p>
            <a:r>
              <a:rPr lang="en-US" sz="1600" b="1" dirty="0"/>
              <a:t>No image</a:t>
            </a:r>
            <a:endParaRPr lang="en-US" sz="1600" b="1" dirty="0">
              <a:ea typeface="Verdana"/>
            </a:endParaRPr>
          </a:p>
        </p:txBody>
      </p:sp>
      <p:sp>
        <p:nvSpPr>
          <p:cNvPr id="10" name="TextBox 9">
            <a:extLst>
              <a:ext uri="{FF2B5EF4-FFF2-40B4-BE49-F238E27FC236}">
                <a16:creationId xmlns:a16="http://schemas.microsoft.com/office/drawing/2014/main" id="{DD6BF660-278C-45AE-B7ED-4594FE688C74}"/>
              </a:ext>
            </a:extLst>
          </p:cNvPr>
          <p:cNvSpPr txBox="1"/>
          <p:nvPr/>
        </p:nvSpPr>
        <p:spPr bwMode="gray">
          <a:xfrm>
            <a:off x="3360718" y="1679826"/>
            <a:ext cx="7733120" cy="3170099"/>
          </a:xfrm>
          <a:prstGeom prst="rect">
            <a:avLst/>
          </a:prstGeom>
          <a:noFill/>
        </p:spPr>
        <p:txBody>
          <a:bodyPr wrap="square">
            <a:spAutoFit/>
          </a:bodyPr>
          <a:lstStyle/>
          <a:p>
            <a:r>
              <a:rPr lang="en-US" sz="2000" dirty="0">
                <a:effectLst/>
                <a:latin typeface="+mj-lt"/>
                <a:ea typeface="Calibri" panose="020F0502020204030204" pitchFamily="34" charset="0"/>
              </a:rPr>
              <a:t>Matthew Resch </a:t>
            </a:r>
          </a:p>
          <a:p>
            <a:pPr marL="342900" lvl="0" indent="-342900">
              <a:buSzPts val="1000"/>
              <a:buFont typeface="Symbol" panose="05050102010706020507" pitchFamily="18" charset="2"/>
              <a:buChar char=""/>
              <a:tabLst>
                <a:tab pos="457200" algn="l"/>
              </a:tabLst>
            </a:pPr>
            <a:r>
              <a:rPr lang="en-US" sz="2000" dirty="0">
                <a:effectLst/>
                <a:latin typeface="+mj-lt"/>
                <a:ea typeface="Times New Roman" panose="02020603050405020304" pitchFamily="18" charset="0"/>
              </a:rPr>
              <a:t>Bachelors, Binghamton, NY University, 2019</a:t>
            </a:r>
            <a:endParaRPr lang="en-US" sz="2000" dirty="0">
              <a:effectLst/>
              <a:latin typeface="+mj-lt"/>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US" sz="2000" dirty="0">
                <a:effectLst/>
                <a:latin typeface="+mj-lt"/>
                <a:ea typeface="Times New Roman" panose="02020603050405020304" pitchFamily="18" charset="0"/>
              </a:rPr>
              <a:t>Masters, Binghamton, NY University, 2020, studied the dispersion response of biofilms formed by pathogenic bacteria </a:t>
            </a:r>
            <a:endParaRPr lang="en-US" sz="2000" dirty="0">
              <a:effectLst/>
              <a:latin typeface="+mj-lt"/>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US" sz="2000" dirty="0">
                <a:effectLst/>
                <a:latin typeface="+mj-lt"/>
                <a:ea typeface="Times New Roman" panose="02020603050405020304" pitchFamily="18" charset="0"/>
              </a:rPr>
              <a:t>Research Scientist  at </a:t>
            </a:r>
            <a:r>
              <a:rPr lang="en-US" sz="2000" dirty="0" err="1">
                <a:effectLst/>
                <a:latin typeface="+mj-lt"/>
                <a:ea typeface="Times New Roman" panose="02020603050405020304" pitchFamily="18" charset="0"/>
              </a:rPr>
              <a:t>TechnoVax</a:t>
            </a:r>
            <a:r>
              <a:rPr lang="en-US" sz="2000" dirty="0">
                <a:effectLst/>
                <a:latin typeface="+mj-lt"/>
                <a:ea typeface="Times New Roman" panose="02020603050405020304" pitchFamily="18" charset="0"/>
              </a:rPr>
              <a:t> </a:t>
            </a:r>
            <a:endParaRPr lang="en-US" sz="2000" dirty="0">
              <a:effectLst/>
              <a:latin typeface="+mj-lt"/>
              <a:ea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en-US" sz="2000" dirty="0">
                <a:effectLst/>
                <a:latin typeface="+mj-lt"/>
                <a:ea typeface="Times New Roman" panose="02020603050405020304" pitchFamily="18" charset="0"/>
                <a:cs typeface="Times New Roman" panose="02020603050405020304" pitchFamily="18" charset="0"/>
              </a:rPr>
              <a:t>Adenoviruses and COVID-19 Vaccines</a:t>
            </a:r>
            <a:endParaRPr lang="en-US" sz="2000" dirty="0">
              <a:effectLst/>
              <a:latin typeface="+mj-lt"/>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US" sz="2000" dirty="0">
                <a:effectLst/>
                <a:latin typeface="+mj-lt"/>
                <a:ea typeface="Times New Roman" panose="02020603050405020304" pitchFamily="18" charset="0"/>
                <a:cs typeface="Times New Roman" panose="02020603050405020304" pitchFamily="18" charset="0"/>
              </a:rPr>
              <a:t>Immunoassay</a:t>
            </a:r>
            <a:endParaRPr lang="en-US" sz="2000" dirty="0">
              <a:effectLst/>
              <a:latin typeface="+mj-lt"/>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US" sz="2000" dirty="0">
                <a:effectLst/>
                <a:latin typeface="+mj-lt"/>
                <a:ea typeface="Times New Roman" panose="02020603050405020304" pitchFamily="18" charset="0"/>
                <a:cs typeface="Times New Roman" panose="02020603050405020304" pitchFamily="18" charset="0"/>
              </a:rPr>
              <a:t>Immunogenicity studies</a:t>
            </a:r>
            <a:endParaRPr lang="en-US" sz="2000" dirty="0">
              <a:effectLst/>
              <a:latin typeface="+mj-lt"/>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US" sz="2000" dirty="0">
                <a:effectLst/>
                <a:latin typeface="+mj-lt"/>
                <a:ea typeface="Times New Roman" panose="02020603050405020304" pitchFamily="18" charset="0"/>
                <a:cs typeface="Times New Roman" panose="02020603050405020304" pitchFamily="18" charset="0"/>
              </a:rPr>
              <a:t>Animal studies</a:t>
            </a:r>
            <a:endParaRPr lang="en-US" sz="20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33291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458BD0-7F60-4486-9D51-036B9B2FFB71}"/>
              </a:ext>
            </a:extLst>
          </p:cNvPr>
          <p:cNvSpPr>
            <a:spLocks noGrp="1"/>
          </p:cNvSpPr>
          <p:nvPr>
            <p:ph type="body" sz="quarter" idx="13"/>
          </p:nvPr>
        </p:nvSpPr>
        <p:spPr/>
        <p:txBody>
          <a:bodyPr/>
          <a:lstStyle/>
          <a:p>
            <a:r>
              <a:rPr lang="en-US" dirty="0"/>
              <a:t>Sep7</a:t>
            </a:r>
            <a:endParaRPr lang="th-TH" dirty="0"/>
          </a:p>
        </p:txBody>
      </p:sp>
      <p:sp>
        <p:nvSpPr>
          <p:cNvPr id="3" name="Title 2">
            <a:extLst>
              <a:ext uri="{FF2B5EF4-FFF2-40B4-BE49-F238E27FC236}">
                <a16:creationId xmlns:a16="http://schemas.microsoft.com/office/drawing/2014/main" id="{E0CCAC0D-8323-4144-B680-F207D2631619}"/>
              </a:ext>
            </a:extLst>
          </p:cNvPr>
          <p:cNvSpPr>
            <a:spLocks noGrp="1"/>
          </p:cNvSpPr>
          <p:nvPr>
            <p:ph type="title"/>
          </p:nvPr>
        </p:nvSpPr>
        <p:spPr/>
        <p:txBody>
          <a:bodyPr/>
          <a:lstStyle/>
          <a:p>
            <a:r>
              <a:rPr lang="en-US" dirty="0"/>
              <a:t>Topic2:  </a:t>
            </a:r>
            <a:r>
              <a:rPr lang="en-SG" sz="1800" dirty="0">
                <a:solidFill>
                  <a:srgbClr val="000000"/>
                </a:solidFill>
                <a:effectLst/>
                <a:latin typeface="Verdana" panose="020B0604030504040204" pitchFamily="34" charset="0"/>
                <a:ea typeface="Calibri" panose="020F0502020204030204" pitchFamily="34" charset="0"/>
                <a:cs typeface="Cordia New" panose="020B0304020202020204" pitchFamily="34" charset="-34"/>
              </a:rPr>
              <a:t>Facility Design and investment market overview </a:t>
            </a:r>
            <a:endParaRPr lang="th-TH" dirty="0"/>
          </a:p>
        </p:txBody>
      </p:sp>
      <p:sp>
        <p:nvSpPr>
          <p:cNvPr id="4" name="Footer Placeholder 3">
            <a:extLst>
              <a:ext uri="{FF2B5EF4-FFF2-40B4-BE49-F238E27FC236}">
                <a16:creationId xmlns:a16="http://schemas.microsoft.com/office/drawing/2014/main" id="{019A4EEA-3912-4565-98CA-1D6E949593E0}"/>
              </a:ext>
            </a:extLst>
          </p:cNvPr>
          <p:cNvSpPr>
            <a:spLocks noGrp="1"/>
          </p:cNvSpPr>
          <p:nvPr>
            <p:ph type="ftr" sz="quarter" idx="14"/>
          </p:nvPr>
        </p:nvSpPr>
        <p:spPr/>
        <p:txBody>
          <a:bodyPr/>
          <a:lstStyle/>
          <a:p>
            <a:r>
              <a:rPr lang="en-US"/>
              <a:t>Title of Presentation | DD.MM.YYYY</a:t>
            </a:r>
          </a:p>
        </p:txBody>
      </p:sp>
      <p:sp>
        <p:nvSpPr>
          <p:cNvPr id="5" name="Slide Number Placeholder 4">
            <a:extLst>
              <a:ext uri="{FF2B5EF4-FFF2-40B4-BE49-F238E27FC236}">
                <a16:creationId xmlns:a16="http://schemas.microsoft.com/office/drawing/2014/main" id="{40188D46-93C7-420A-B9D7-351CB671D5B6}"/>
              </a:ext>
            </a:extLst>
          </p:cNvPr>
          <p:cNvSpPr>
            <a:spLocks noGrp="1"/>
          </p:cNvSpPr>
          <p:nvPr>
            <p:ph type="sldNum" sz="quarter" idx="15"/>
          </p:nvPr>
        </p:nvSpPr>
        <p:spPr/>
        <p:txBody>
          <a:bodyPr/>
          <a:lstStyle/>
          <a:p>
            <a:fld id="{FD5E7EB4-4CDF-47BB-AF16-07782904B863}" type="slidenum">
              <a:rPr lang="en-US" smtClean="0"/>
              <a:pPr/>
              <a:t>11</a:t>
            </a:fld>
            <a:endParaRPr lang="en-US"/>
          </a:p>
        </p:txBody>
      </p:sp>
      <p:sp>
        <p:nvSpPr>
          <p:cNvPr id="7" name="TextBox 6">
            <a:extLst>
              <a:ext uri="{FF2B5EF4-FFF2-40B4-BE49-F238E27FC236}">
                <a16:creationId xmlns:a16="http://schemas.microsoft.com/office/drawing/2014/main" id="{93581BED-AB14-4A80-B675-146A6DC44882}"/>
              </a:ext>
            </a:extLst>
          </p:cNvPr>
          <p:cNvSpPr txBox="1"/>
          <p:nvPr/>
        </p:nvSpPr>
        <p:spPr bwMode="gray">
          <a:xfrm>
            <a:off x="3136425" y="2337644"/>
            <a:ext cx="8097631" cy="2308324"/>
          </a:xfrm>
          <a:prstGeom prst="rect">
            <a:avLst/>
          </a:prstGeom>
          <a:noFill/>
        </p:spPr>
        <p:txBody>
          <a:bodyPr wrap="square">
            <a:spAutoFit/>
          </a:bodyPr>
          <a:lstStyle/>
          <a:p>
            <a:pPr>
              <a:spcAft>
                <a:spcPts val="1200"/>
              </a:spcAft>
            </a:pPr>
            <a:r>
              <a:rPr lang="en-US" sz="1800" dirty="0">
                <a:solidFill>
                  <a:srgbClr val="000000"/>
                </a:solidFill>
                <a:effectLst/>
                <a:latin typeface="Helvetica" panose="020B0604020202020204" pitchFamily="34" charset="0"/>
                <a:ea typeface="Calibri" panose="020F0502020204030204" pitchFamily="34" charset="0"/>
              </a:rPr>
              <a:t>Ina is a Senior Strategy Manager for the Merck´s Life Science Services and external Consulting Services business. With a business chemistry and consulting background Ina is well equipped to solve both technical and business problems. Today Ina focuses on helping our customers build capabilities in biologics and novel modalities. Furthermore she is in charge of driving key strategic expansion projects. Being based in Singapore, she works mainly with customers in the APAC and middle-east region to build the bridge between a companies' vision, strategy and execution.</a:t>
            </a:r>
            <a:endParaRPr lang="en-US" sz="3200" dirty="0">
              <a:effectLst/>
              <a:latin typeface="Tahoma" panose="020B0604030504040204" pitchFamily="34" charset="0"/>
              <a:ea typeface="Calibri" panose="020F0502020204030204" pitchFamily="34" charset="0"/>
            </a:endParaRPr>
          </a:p>
        </p:txBody>
      </p:sp>
      <p:pic>
        <p:nvPicPr>
          <p:cNvPr id="9" name="Picture 8">
            <a:extLst>
              <a:ext uri="{FF2B5EF4-FFF2-40B4-BE49-F238E27FC236}">
                <a16:creationId xmlns:a16="http://schemas.microsoft.com/office/drawing/2014/main" id="{317EB190-0C15-46BE-AAD1-083628662A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7944" y="1557182"/>
            <a:ext cx="1808440" cy="2712660"/>
          </a:xfrm>
          <a:prstGeom prst="rect">
            <a:avLst/>
          </a:prstGeom>
        </p:spPr>
      </p:pic>
      <p:sp>
        <p:nvSpPr>
          <p:cNvPr id="11" name="TextBox 10">
            <a:extLst>
              <a:ext uri="{FF2B5EF4-FFF2-40B4-BE49-F238E27FC236}">
                <a16:creationId xmlns:a16="http://schemas.microsoft.com/office/drawing/2014/main" id="{34817981-4A50-4499-A5FE-544FC67DE88F}"/>
              </a:ext>
            </a:extLst>
          </p:cNvPr>
          <p:cNvSpPr txBox="1"/>
          <p:nvPr/>
        </p:nvSpPr>
        <p:spPr bwMode="gray">
          <a:xfrm>
            <a:off x="957944" y="4645968"/>
            <a:ext cx="3444222" cy="1200329"/>
          </a:xfrm>
          <a:prstGeom prst="rect">
            <a:avLst/>
          </a:prstGeom>
          <a:noFill/>
        </p:spPr>
        <p:txBody>
          <a:bodyPr wrap="square" lIns="91440" tIns="45720" rIns="91440" bIns="45720" anchor="t">
            <a:spAutoFit/>
          </a:bodyPr>
          <a:lstStyle/>
          <a:p>
            <a:r>
              <a:rPr lang="en-US" sz="1800" dirty="0">
                <a:effectLst/>
                <a:latin typeface="Calibri" panose="020F0502020204030204" pitchFamily="34" charset="0"/>
                <a:ea typeface="Calibri" panose="020F0502020204030204" pitchFamily="34" charset="0"/>
              </a:rPr>
              <a:t>Ina Bhartia</a:t>
            </a:r>
          </a:p>
          <a:p>
            <a:r>
              <a:rPr lang="en-US" sz="1800" dirty="0">
                <a:effectLst/>
                <a:latin typeface="Calibri" panose="020F0502020204030204" pitchFamily="34" charset="0"/>
                <a:ea typeface="Calibri" panose="020F0502020204030204" pitchFamily="34" charset="0"/>
              </a:rPr>
              <a:t>Senior Strategy Manager</a:t>
            </a:r>
          </a:p>
          <a:p>
            <a:r>
              <a:rPr lang="en-US" dirty="0">
                <a:latin typeface="Calibri"/>
                <a:ea typeface="Calibri" panose="020F0502020204030204" pitchFamily="34" charset="0"/>
                <a:cs typeface="Calibri"/>
              </a:rPr>
              <a:t>Life Science Services</a:t>
            </a:r>
            <a:endParaRPr lang="en-US" sz="1800" dirty="0">
              <a:effectLst/>
              <a:latin typeface="Calibri"/>
              <a:ea typeface="Calibri" panose="020F0502020204030204" pitchFamily="34" charset="0"/>
              <a:cs typeface="Calibri"/>
            </a:endParaRPr>
          </a:p>
          <a:p>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06856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C24C888B-3B4C-404F-BC2A-53F2959A5F4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10" name="Object 9" hidden="1">
                        <a:extLst>
                          <a:ext uri="{FF2B5EF4-FFF2-40B4-BE49-F238E27FC236}">
                            <a16:creationId xmlns:a16="http://schemas.microsoft.com/office/drawing/2014/main" id="{C24C888B-3B4C-404F-BC2A-53F2959A5F4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Footer Placeholder 3">
            <a:extLst>
              <a:ext uri="{FF2B5EF4-FFF2-40B4-BE49-F238E27FC236}">
                <a16:creationId xmlns:a16="http://schemas.microsoft.com/office/drawing/2014/main" id="{8BC0249A-FFE9-8FA5-605C-F67C869D9881}"/>
              </a:ext>
            </a:extLst>
          </p:cNvPr>
          <p:cNvSpPr>
            <a:spLocks noGrp="1"/>
          </p:cNvSpPr>
          <p:nvPr>
            <p:ph type="ftr" sz="quarter" idx="14"/>
          </p:nvPr>
        </p:nvSpPr>
        <p:spPr/>
        <p:txBody>
          <a:bodyPr/>
          <a:lstStyle/>
          <a:p>
            <a:r>
              <a:rPr lang="en-US"/>
              <a:t>Title of Presentation | DD.MM.YYYY</a:t>
            </a:r>
          </a:p>
        </p:txBody>
      </p:sp>
      <p:sp>
        <p:nvSpPr>
          <p:cNvPr id="5" name="Slide Number Placeholder 4">
            <a:extLst>
              <a:ext uri="{FF2B5EF4-FFF2-40B4-BE49-F238E27FC236}">
                <a16:creationId xmlns:a16="http://schemas.microsoft.com/office/drawing/2014/main" id="{3D079CF3-70CF-47C5-30FC-BE8C8D1EC682}"/>
              </a:ext>
            </a:extLst>
          </p:cNvPr>
          <p:cNvSpPr>
            <a:spLocks noGrp="1"/>
          </p:cNvSpPr>
          <p:nvPr>
            <p:ph type="sldNum" sz="quarter" idx="15"/>
          </p:nvPr>
        </p:nvSpPr>
        <p:spPr/>
        <p:txBody>
          <a:bodyPr/>
          <a:lstStyle/>
          <a:p>
            <a:fld id="{FD5E7EB4-4CDF-47BB-AF16-07782904B863}" type="slidenum">
              <a:rPr lang="en-US" smtClean="0"/>
              <a:pPr/>
              <a:t>12</a:t>
            </a:fld>
            <a:endParaRPr lang="en-US"/>
          </a:p>
        </p:txBody>
      </p:sp>
      <p:pic>
        <p:nvPicPr>
          <p:cNvPr id="6" name="Picture 6">
            <a:extLst>
              <a:ext uri="{FF2B5EF4-FFF2-40B4-BE49-F238E27FC236}">
                <a16:creationId xmlns:a16="http://schemas.microsoft.com/office/drawing/2014/main" id="{1BDBF010-D200-E65D-A07D-6A472F3714BA}"/>
              </a:ext>
            </a:extLst>
          </p:cNvPr>
          <p:cNvPicPr>
            <a:picLocks noChangeAspect="1"/>
          </p:cNvPicPr>
          <p:nvPr/>
        </p:nvPicPr>
        <p:blipFill>
          <a:blip r:embed="rId5"/>
          <a:stretch>
            <a:fillRect/>
          </a:stretch>
        </p:blipFill>
        <p:spPr>
          <a:xfrm>
            <a:off x="1274233" y="1803400"/>
            <a:ext cx="2743200" cy="2743200"/>
          </a:xfrm>
          <a:prstGeom prst="rect">
            <a:avLst/>
          </a:prstGeom>
        </p:spPr>
      </p:pic>
      <p:sp>
        <p:nvSpPr>
          <p:cNvPr id="7" name="TextBox 6">
            <a:extLst>
              <a:ext uri="{FF2B5EF4-FFF2-40B4-BE49-F238E27FC236}">
                <a16:creationId xmlns:a16="http://schemas.microsoft.com/office/drawing/2014/main" id="{D9392C66-45BA-AAD6-8E40-CFAFE04BFC35}"/>
              </a:ext>
            </a:extLst>
          </p:cNvPr>
          <p:cNvSpPr txBox="1"/>
          <p:nvPr/>
        </p:nvSpPr>
        <p:spPr bwMode="gray">
          <a:xfrm>
            <a:off x="1265163" y="4617055"/>
            <a:ext cx="2879271" cy="83099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buClr>
                <a:schemeClr val="accent1"/>
              </a:buClr>
            </a:pPr>
            <a:r>
              <a:rPr lang="en-US" dirty="0">
                <a:latin typeface="Calibri" panose="020F0502020204030204" pitchFamily="34" charset="0"/>
              </a:rPr>
              <a:t>Steve Maina</a:t>
            </a:r>
            <a:br>
              <a:rPr lang="en-US" dirty="0">
                <a:latin typeface="Calibri" panose="020F0502020204030204" pitchFamily="34" charset="0"/>
              </a:rPr>
            </a:br>
            <a:r>
              <a:rPr lang="en-US" dirty="0">
                <a:latin typeface="Calibri" panose="020F0502020204030204" pitchFamily="34" charset="0"/>
              </a:rPr>
              <a:t>Director of Advisory Services, Life Science Services</a:t>
            </a:r>
          </a:p>
        </p:txBody>
      </p:sp>
      <p:sp>
        <p:nvSpPr>
          <p:cNvPr id="8" name="TextBox 7">
            <a:extLst>
              <a:ext uri="{FF2B5EF4-FFF2-40B4-BE49-F238E27FC236}">
                <a16:creationId xmlns:a16="http://schemas.microsoft.com/office/drawing/2014/main" id="{76B82AE3-1662-4222-89C7-7C5CEE3BC89E}"/>
              </a:ext>
            </a:extLst>
          </p:cNvPr>
          <p:cNvSpPr txBox="1"/>
          <p:nvPr/>
        </p:nvSpPr>
        <p:spPr bwMode="gray">
          <a:xfrm>
            <a:off x="4572000" y="1981200"/>
            <a:ext cx="6215448" cy="2862322"/>
          </a:xfrm>
          <a:prstGeom prst="rect">
            <a:avLst/>
          </a:prstGeom>
          <a:noFill/>
        </p:spPr>
        <p:txBody>
          <a:bodyPr wrap="square">
            <a:spAutoFit/>
          </a:bodyPr>
          <a:lstStyle/>
          <a:p>
            <a:pPr algn="l"/>
            <a:r>
              <a:rPr lang="en-US" dirty="0">
                <a:solidFill>
                  <a:srgbClr val="000000"/>
                </a:solidFill>
                <a:latin typeface="Helvetica" panose="020B0604020202020204" pitchFamily="34" charset="0"/>
              </a:rPr>
              <a:t>Steve recently joined the Merck’s Life Science Services team as Director of Advisory Services. Steve has more than 10 years experience working with Merck Life Science in global strategy development &amp; portfolio management as well as commercial sales and marketing in the fast-paced developing markets of Middle East and Africa for Merck Life Science. Steve holds an executive MBA degree from </a:t>
            </a:r>
            <a:r>
              <a:rPr lang="en-US" dirty="0" err="1">
                <a:solidFill>
                  <a:srgbClr val="000000"/>
                </a:solidFill>
                <a:latin typeface="Helvetica" panose="020B0604020202020204" pitchFamily="34" charset="0"/>
              </a:rPr>
              <a:t>Essec</a:t>
            </a:r>
            <a:r>
              <a:rPr lang="en-US" dirty="0">
                <a:solidFill>
                  <a:srgbClr val="000000"/>
                </a:solidFill>
                <a:latin typeface="Helvetica" panose="020B0604020202020204" pitchFamily="34" charset="0"/>
              </a:rPr>
              <a:t> (France) and Mannheim (Germany) Business schools and a degree in Economics (Hons.) from Kenyatta University in Kenya.</a:t>
            </a:r>
          </a:p>
        </p:txBody>
      </p:sp>
      <p:sp>
        <p:nvSpPr>
          <p:cNvPr id="11" name="Text Placeholder 1">
            <a:extLst>
              <a:ext uri="{FF2B5EF4-FFF2-40B4-BE49-F238E27FC236}">
                <a16:creationId xmlns:a16="http://schemas.microsoft.com/office/drawing/2014/main" id="{4CFD237E-1A99-4BF5-9E9D-0A7400C13EAC}"/>
              </a:ext>
            </a:extLst>
          </p:cNvPr>
          <p:cNvSpPr txBox="1">
            <a:spLocks/>
          </p:cNvSpPr>
          <p:nvPr/>
        </p:nvSpPr>
        <p:spPr bwMode="gray">
          <a:xfrm>
            <a:off x="728787" y="473542"/>
            <a:ext cx="10944225" cy="398144"/>
          </a:xfrm>
          <a:prstGeom prst="rect">
            <a:avLst/>
          </a:prstGeom>
        </p:spPr>
        <p:txBody>
          <a:bodyPr vert="horz" lIns="0" tIns="18000" rIns="0" bIns="0" rtlCol="0" anchor="t">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en-US" sz="2200" b="0" kern="120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0" indent="0" algn="l" defTabSz="914400" rtl="0" eaLnBrk="1" latinLnBrk="0" hangingPunct="1">
              <a:lnSpc>
                <a:spcPct val="100000"/>
              </a:lnSpc>
              <a:spcBef>
                <a:spcPts val="0"/>
              </a:spcBef>
              <a:spcAft>
                <a:spcPts val="0"/>
              </a:spcAft>
              <a:buClr>
                <a:schemeClr val="accent1"/>
              </a:buClr>
              <a:buFont typeface="Arial" panose="020B0604020202020204" pitchFamily="34" charset="0"/>
              <a:buNone/>
              <a:defRPr lang="en-US" sz="2200" b="0" kern="120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0" indent="0" algn="l" defTabSz="914400" rtl="0" eaLnBrk="1" latinLnBrk="0" hangingPunct="1">
              <a:lnSpc>
                <a:spcPct val="100000"/>
              </a:lnSpc>
              <a:spcBef>
                <a:spcPts val="0"/>
              </a:spcBef>
              <a:spcAft>
                <a:spcPts val="0"/>
              </a:spcAft>
              <a:buClr>
                <a:schemeClr val="accent1"/>
              </a:buClr>
              <a:buFont typeface="Symbol" panose="05050102010706020507" pitchFamily="18" charset="2"/>
              <a:buNone/>
              <a:defRPr lang="en-US" sz="2200" b="0" kern="120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0" indent="0" algn="l" defTabSz="914400" rtl="0" eaLnBrk="1" latinLnBrk="0" hangingPunct="1">
              <a:lnSpc>
                <a:spcPct val="100000"/>
              </a:lnSpc>
              <a:spcBef>
                <a:spcPts val="0"/>
              </a:spcBef>
              <a:spcAft>
                <a:spcPts val="0"/>
              </a:spcAft>
              <a:buClr>
                <a:schemeClr val="tx2"/>
              </a:buClr>
              <a:buFont typeface="Symbol" panose="05050102010706020507" pitchFamily="18" charset="2"/>
              <a:buNone/>
              <a:defRPr lang="en-US" sz="2200" b="0" kern="120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0" indent="0" algn="l" defTabSz="914400" rtl="0" eaLnBrk="1" latinLnBrk="0" hangingPunct="1">
              <a:lnSpc>
                <a:spcPct val="100000"/>
              </a:lnSpc>
              <a:spcBef>
                <a:spcPts val="0"/>
              </a:spcBef>
              <a:spcAft>
                <a:spcPts val="0"/>
              </a:spcAft>
              <a:buClr>
                <a:schemeClr val="tx2"/>
              </a:buClr>
              <a:buFont typeface="Symbol" panose="05050102010706020507" pitchFamily="18" charset="2"/>
              <a:buNone/>
              <a:defRPr lang="de-DE" sz="2200" b="0" kern="12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0" indent="0" algn="l" defTabSz="914400" rtl="0" eaLnBrk="1" latinLnBrk="0" hangingPunct="1">
              <a:lnSpc>
                <a:spcPct val="100000"/>
              </a:lnSpc>
              <a:spcBef>
                <a:spcPts val="0"/>
              </a:spcBef>
              <a:spcAft>
                <a:spcPts val="0"/>
              </a:spcAft>
              <a:buClr>
                <a:schemeClr val="tx2"/>
              </a:buClr>
              <a:buFont typeface="Symbol" panose="05050102010706020507" pitchFamily="18" charset="2"/>
              <a:buNone/>
              <a:defRPr sz="2200" b="0" kern="120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0" indent="0" algn="l" defTabSz="914400" rtl="0" eaLnBrk="1" latinLnBrk="0" hangingPunct="1">
              <a:lnSpc>
                <a:spcPct val="100000"/>
              </a:lnSpc>
              <a:spcBef>
                <a:spcPts val="0"/>
              </a:spcBef>
              <a:spcAft>
                <a:spcPts val="0"/>
              </a:spcAft>
              <a:buClr>
                <a:schemeClr val="tx2"/>
              </a:buClr>
              <a:buFont typeface="Symbol" panose="05050102010706020507" pitchFamily="18" charset="2"/>
              <a:buNone/>
              <a:defRPr sz="2200" b="0" kern="120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0" indent="0" algn="l" defTabSz="914400" rtl="0" eaLnBrk="1" latinLnBrk="0" hangingPunct="1">
              <a:lnSpc>
                <a:spcPct val="100000"/>
              </a:lnSpc>
              <a:spcBef>
                <a:spcPts val="0"/>
              </a:spcBef>
              <a:spcAft>
                <a:spcPts val="0"/>
              </a:spcAft>
              <a:buClr>
                <a:schemeClr val="tx2"/>
              </a:buClr>
              <a:buFont typeface="Symbol" panose="05050102010706020507" pitchFamily="18" charset="2"/>
              <a:buNone/>
              <a:defRPr sz="2200" b="0" kern="120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8pPr>
            <a:lvl9pPr marL="0" indent="0" algn="l" defTabSz="914400" rtl="0" eaLnBrk="1" latinLnBrk="0" hangingPunct="1">
              <a:lnSpc>
                <a:spcPct val="100000"/>
              </a:lnSpc>
              <a:spcBef>
                <a:spcPts val="0"/>
              </a:spcBef>
              <a:spcAft>
                <a:spcPts val="0"/>
              </a:spcAft>
              <a:buClr>
                <a:schemeClr val="tx2"/>
              </a:buClr>
              <a:buFont typeface="Symbol" panose="05050102010706020507" pitchFamily="18" charset="2"/>
              <a:buNone/>
              <a:defRPr sz="2200" b="0" kern="120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r>
              <a:rPr lang="en-GB" dirty="0"/>
              <a:t>Sep7</a:t>
            </a:r>
          </a:p>
        </p:txBody>
      </p:sp>
      <p:sp>
        <p:nvSpPr>
          <p:cNvPr id="12" name="Title 2">
            <a:extLst>
              <a:ext uri="{FF2B5EF4-FFF2-40B4-BE49-F238E27FC236}">
                <a16:creationId xmlns:a16="http://schemas.microsoft.com/office/drawing/2014/main" id="{A3A28740-12A6-4C3C-B42E-E25B5DFA8E5A}"/>
              </a:ext>
            </a:extLst>
          </p:cNvPr>
          <p:cNvSpPr txBox="1">
            <a:spLocks/>
          </p:cNvSpPr>
          <p:nvPr/>
        </p:nvSpPr>
        <p:spPr bwMode="gray">
          <a:xfrm>
            <a:off x="728787" y="871686"/>
            <a:ext cx="10944225" cy="325952"/>
          </a:xfrm>
          <a:prstGeom prst="rect">
            <a:avLst/>
          </a:prstGeom>
          <a:noFill/>
        </p:spPr>
        <p:txBody>
          <a:bodyPr vert="horz" lIns="0" tIns="0" rIns="0" bIns="18000" rtlCol="0" anchor="b" anchorCtr="0">
            <a:noAutofit/>
          </a:bodyPr>
          <a:lstStyle>
            <a:lvl1pPr algn="l" defTabSz="914400" rtl="0" eaLnBrk="1" latinLnBrk="0" hangingPunct="1">
              <a:lnSpc>
                <a:spcPts val="2400"/>
              </a:lnSpc>
              <a:spcBef>
                <a:spcPct val="0"/>
              </a:spcBef>
              <a:buNone/>
              <a:defRPr lang="de-DE" sz="2200" b="1" kern="120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a:t>Topic2:  </a:t>
            </a:r>
            <a:r>
              <a:rPr lang="en-SG" sz="1800">
                <a:solidFill>
                  <a:srgbClr val="000000"/>
                </a:solidFill>
                <a:ea typeface="Calibri" panose="020F0502020204030204" pitchFamily="34" charset="0"/>
                <a:cs typeface="Cordia New" panose="020B0304020202020204" pitchFamily="34" charset="-34"/>
              </a:rPr>
              <a:t>Facility Design and investment market overview </a:t>
            </a:r>
            <a:endParaRPr lang="th-TH" dirty="0"/>
          </a:p>
        </p:txBody>
      </p:sp>
    </p:spTree>
    <p:extLst>
      <p:ext uri="{BB962C8B-B14F-4D97-AF65-F5344CB8AC3E}">
        <p14:creationId xmlns:p14="http://schemas.microsoft.com/office/powerpoint/2010/main" val="1069059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2C7C16-F5DB-4F8D-8F4E-61487B85C15A}"/>
              </a:ext>
            </a:extLst>
          </p:cNvPr>
          <p:cNvSpPr>
            <a:spLocks noGrp="1"/>
          </p:cNvSpPr>
          <p:nvPr>
            <p:ph type="body" sz="quarter" idx="13"/>
          </p:nvPr>
        </p:nvSpPr>
        <p:spPr>
          <a:xfrm>
            <a:off x="623888" y="61757"/>
            <a:ext cx="10944225" cy="398144"/>
          </a:xfrm>
        </p:spPr>
        <p:txBody>
          <a:bodyPr/>
          <a:lstStyle/>
          <a:p>
            <a:r>
              <a:rPr lang="en-US" dirty="0"/>
              <a:t>Sep7</a:t>
            </a:r>
          </a:p>
        </p:txBody>
      </p:sp>
      <p:sp>
        <p:nvSpPr>
          <p:cNvPr id="3" name="Title 2">
            <a:extLst>
              <a:ext uri="{FF2B5EF4-FFF2-40B4-BE49-F238E27FC236}">
                <a16:creationId xmlns:a16="http://schemas.microsoft.com/office/drawing/2014/main" id="{AA746C06-FA54-4764-9F34-E9BF6AC485C9}"/>
              </a:ext>
            </a:extLst>
          </p:cNvPr>
          <p:cNvSpPr>
            <a:spLocks noGrp="1"/>
          </p:cNvSpPr>
          <p:nvPr>
            <p:ph type="title"/>
          </p:nvPr>
        </p:nvSpPr>
        <p:spPr/>
        <p:txBody>
          <a:bodyPr/>
          <a:lstStyle/>
          <a:p>
            <a:r>
              <a:rPr lang="en-US" dirty="0"/>
              <a:t>Topic 3: </a:t>
            </a:r>
            <a:r>
              <a:rPr lang="en-SG" sz="1800" dirty="0">
                <a:solidFill>
                  <a:srgbClr val="000000"/>
                </a:solidFill>
                <a:effectLst/>
                <a:latin typeface="Verdana" panose="020B0604030504040204" pitchFamily="34" charset="0"/>
                <a:ea typeface="Calibri" panose="020F0502020204030204" pitchFamily="34" charset="0"/>
                <a:cs typeface="Cordia New" panose="020B0304020202020204" pitchFamily="34" charset="-34"/>
              </a:rPr>
              <a:t>Future vaccine manufacturing outlook and cost comparison between traditional and novel vaccines</a:t>
            </a:r>
            <a:endParaRPr lang="en-US" dirty="0"/>
          </a:p>
        </p:txBody>
      </p:sp>
      <p:sp>
        <p:nvSpPr>
          <p:cNvPr id="4" name="Footer Placeholder 3">
            <a:extLst>
              <a:ext uri="{FF2B5EF4-FFF2-40B4-BE49-F238E27FC236}">
                <a16:creationId xmlns:a16="http://schemas.microsoft.com/office/drawing/2014/main" id="{3DB3BD06-59C8-4F7E-B295-7F6B6187390B}"/>
              </a:ext>
            </a:extLst>
          </p:cNvPr>
          <p:cNvSpPr>
            <a:spLocks noGrp="1"/>
          </p:cNvSpPr>
          <p:nvPr>
            <p:ph type="ftr" sz="quarter" idx="14"/>
          </p:nvPr>
        </p:nvSpPr>
        <p:spPr/>
        <p:txBody>
          <a:bodyPr/>
          <a:lstStyle/>
          <a:p>
            <a:r>
              <a:rPr lang="en-US"/>
              <a:t>Title of Presentation | DD.MM.YYYY</a:t>
            </a:r>
          </a:p>
        </p:txBody>
      </p:sp>
      <p:sp>
        <p:nvSpPr>
          <p:cNvPr id="5" name="Slide Number Placeholder 4">
            <a:extLst>
              <a:ext uri="{FF2B5EF4-FFF2-40B4-BE49-F238E27FC236}">
                <a16:creationId xmlns:a16="http://schemas.microsoft.com/office/drawing/2014/main" id="{EFCC0AB2-2DA9-4EB6-8713-9BA515C54F0F}"/>
              </a:ext>
            </a:extLst>
          </p:cNvPr>
          <p:cNvSpPr>
            <a:spLocks noGrp="1"/>
          </p:cNvSpPr>
          <p:nvPr>
            <p:ph type="sldNum" sz="quarter" idx="15"/>
          </p:nvPr>
        </p:nvSpPr>
        <p:spPr/>
        <p:txBody>
          <a:bodyPr/>
          <a:lstStyle/>
          <a:p>
            <a:fld id="{FD5E7EB4-4CDF-47BB-AF16-07782904B863}" type="slidenum">
              <a:rPr lang="en-US" smtClean="0"/>
              <a:pPr/>
              <a:t>13</a:t>
            </a:fld>
            <a:endParaRPr lang="en-US"/>
          </a:p>
        </p:txBody>
      </p:sp>
      <p:sp>
        <p:nvSpPr>
          <p:cNvPr id="7" name="TextBox 6">
            <a:extLst>
              <a:ext uri="{FF2B5EF4-FFF2-40B4-BE49-F238E27FC236}">
                <a16:creationId xmlns:a16="http://schemas.microsoft.com/office/drawing/2014/main" id="{008E4C67-DB88-4359-A098-00870A18291D}"/>
              </a:ext>
            </a:extLst>
          </p:cNvPr>
          <p:cNvSpPr txBox="1"/>
          <p:nvPr/>
        </p:nvSpPr>
        <p:spPr bwMode="gray">
          <a:xfrm>
            <a:off x="4800600" y="1752600"/>
            <a:ext cx="6216732" cy="3416320"/>
          </a:xfrm>
          <a:prstGeom prst="rect">
            <a:avLst/>
          </a:prstGeom>
          <a:noFill/>
        </p:spPr>
        <p:txBody>
          <a:bodyPr wrap="square" lIns="91440" tIns="45720" rIns="91440" bIns="45720" anchor="t">
            <a:spAutoFit/>
          </a:bodyPr>
          <a:lstStyle/>
          <a:p>
            <a:pPr algn="just"/>
            <a:r>
              <a:rPr lang="en-US" altLang="zh-TW" sz="1800" kern="100">
                <a:solidFill>
                  <a:srgbClr val="000000"/>
                </a:solidFill>
                <a:effectLst/>
                <a:latin typeface="Calibri"/>
                <a:ea typeface="PMingLiU"/>
                <a:cs typeface="Times New Roman"/>
              </a:rPr>
              <a:t>Josephine is a Senior Consultant for Traditional Modalities, Bioprocessing Strategy at Merck, focusing on Vaccine in</a:t>
            </a:r>
            <a:r>
              <a:rPr lang="en-US" altLang="zh-TW" kern="100">
                <a:solidFill>
                  <a:srgbClr val="000000"/>
                </a:solidFill>
                <a:latin typeface="Calibri"/>
                <a:ea typeface="PMingLiU"/>
                <a:cs typeface="Times New Roman"/>
              </a:rPr>
              <a:t> </a:t>
            </a:r>
            <a:r>
              <a:rPr lang="en-US" altLang="zh-TW" sz="1800" kern="100">
                <a:solidFill>
                  <a:srgbClr val="000000"/>
                </a:solidFill>
                <a:effectLst/>
                <a:latin typeface="Calibri"/>
                <a:ea typeface="PMingLiU"/>
                <a:cs typeface="Times New Roman"/>
              </a:rPr>
              <a:t>APAC, where she stays on top of the market trends, fosters customer collaborations, supports innovation, leads marketing initiatives, and transforms insights into sustainable business strategies.  Over 14 years of international biopharma experience, Josephine has accumulated practical market-specific process knowledge from various positions ranging from R&amp;D, Application, Training, Marketing, and Strategy.  Josephine obtained both Bachelor's and Master's degrees in Bio-resources &amp; Agriculture from the National Taiwan University, focusing on protein &amp; molecular science.</a:t>
            </a:r>
            <a:endParaRPr lang="zh-TW" altLang="zh-TW" sz="1800" kern="100">
              <a:effectLst/>
              <a:latin typeface="Calibri"/>
              <a:ea typeface="PMingLiU"/>
              <a:cs typeface="Times New Roman"/>
            </a:endParaRPr>
          </a:p>
        </p:txBody>
      </p:sp>
      <p:sp>
        <p:nvSpPr>
          <p:cNvPr id="11" name="TextBox 10">
            <a:extLst>
              <a:ext uri="{FF2B5EF4-FFF2-40B4-BE49-F238E27FC236}">
                <a16:creationId xmlns:a16="http://schemas.microsoft.com/office/drawing/2014/main" id="{7E4FC751-0446-439A-9A91-A3B2618037D0}"/>
              </a:ext>
            </a:extLst>
          </p:cNvPr>
          <p:cNvSpPr txBox="1"/>
          <p:nvPr/>
        </p:nvSpPr>
        <p:spPr bwMode="gray">
          <a:xfrm>
            <a:off x="594042" y="4044285"/>
            <a:ext cx="3391751" cy="1754326"/>
          </a:xfrm>
          <a:prstGeom prst="rect">
            <a:avLst/>
          </a:prstGeom>
          <a:noFill/>
        </p:spPr>
        <p:txBody>
          <a:bodyPr wrap="square" lIns="91440" tIns="45720" rIns="91440" bIns="45720" anchor="t">
            <a:spAutoFit/>
          </a:bodyPr>
          <a:lstStyle/>
          <a:p>
            <a:r>
              <a:rPr lang="en-US" sz="1800" b="1"/>
              <a:t>Ms. Josephine Cheng</a:t>
            </a:r>
            <a:br>
              <a:rPr lang="en-US" sz="1800" b="1"/>
            </a:br>
            <a:br>
              <a:rPr lang="en-US" sz="1800" b="1"/>
            </a:br>
            <a:r>
              <a:rPr lang="en-US" sz="1800" b="1"/>
              <a:t>Senior Consultant</a:t>
            </a:r>
            <a:br>
              <a:rPr lang="en-US" sz="1800" b="1"/>
            </a:br>
            <a:r>
              <a:rPr lang="en-US" b="1"/>
              <a:t>Traditional Modalities</a:t>
            </a:r>
            <a:r>
              <a:rPr lang="en-US" sz="1800" b="1"/>
              <a:t> Bioprocessing Strategy APAC</a:t>
            </a:r>
            <a:endParaRPr lang="en-US"/>
          </a:p>
        </p:txBody>
      </p:sp>
      <p:pic>
        <p:nvPicPr>
          <p:cNvPr id="6" name="Picture 7">
            <a:extLst>
              <a:ext uri="{FF2B5EF4-FFF2-40B4-BE49-F238E27FC236}">
                <a16:creationId xmlns:a16="http://schemas.microsoft.com/office/drawing/2014/main" id="{ECF63D4B-0A40-ACA5-26A2-6B06FA913963}"/>
              </a:ext>
            </a:extLst>
          </p:cNvPr>
          <p:cNvPicPr>
            <a:picLocks noChangeAspect="1"/>
          </p:cNvPicPr>
          <p:nvPr/>
        </p:nvPicPr>
        <p:blipFill>
          <a:blip r:embed="rId2"/>
          <a:stretch>
            <a:fillRect/>
          </a:stretch>
        </p:blipFill>
        <p:spPr>
          <a:xfrm>
            <a:off x="1143000" y="1219200"/>
            <a:ext cx="1756776" cy="2626552"/>
          </a:xfrm>
          <a:prstGeom prst="rect">
            <a:avLst/>
          </a:prstGeom>
        </p:spPr>
      </p:pic>
    </p:spTree>
    <p:extLst>
      <p:ext uri="{BB962C8B-B14F-4D97-AF65-F5344CB8AC3E}">
        <p14:creationId xmlns:p14="http://schemas.microsoft.com/office/powerpoint/2010/main" val="444531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A98F48-D17D-4B3C-9290-F281B32AADB7}"/>
              </a:ext>
            </a:extLst>
          </p:cNvPr>
          <p:cNvSpPr>
            <a:spLocks noGrp="1"/>
          </p:cNvSpPr>
          <p:nvPr>
            <p:ph type="sldNum" sz="quarter" idx="10"/>
          </p:nvPr>
        </p:nvSpPr>
        <p:spPr/>
        <p:txBody>
          <a:bodyPr/>
          <a:lstStyle/>
          <a:p>
            <a:fld id="{FD5E7EB4-4CDF-47BB-AF16-07782904B863}" type="slidenum">
              <a:rPr lang="en-US" smtClean="0"/>
              <a:pPr/>
              <a:t>2</a:t>
            </a:fld>
            <a:endParaRPr lang="en-US"/>
          </a:p>
        </p:txBody>
      </p:sp>
      <p:graphicFrame>
        <p:nvGraphicFramePr>
          <p:cNvPr id="4" name="Table 3">
            <a:extLst>
              <a:ext uri="{FF2B5EF4-FFF2-40B4-BE49-F238E27FC236}">
                <a16:creationId xmlns:a16="http://schemas.microsoft.com/office/drawing/2014/main" id="{403405AB-3C45-46EF-803A-647B28FEDDCD}"/>
              </a:ext>
            </a:extLst>
          </p:cNvPr>
          <p:cNvGraphicFramePr>
            <a:graphicFrameLocks noGrp="1"/>
          </p:cNvGraphicFramePr>
          <p:nvPr>
            <p:extLst>
              <p:ext uri="{D42A27DB-BD31-4B8C-83A1-F6EECF244321}">
                <p14:modId xmlns:p14="http://schemas.microsoft.com/office/powerpoint/2010/main" val="3765364012"/>
              </p:ext>
            </p:extLst>
          </p:nvPr>
        </p:nvGraphicFramePr>
        <p:xfrm>
          <a:off x="508660" y="858389"/>
          <a:ext cx="11473544" cy="4833622"/>
        </p:xfrm>
        <a:graphic>
          <a:graphicData uri="http://schemas.openxmlformats.org/drawingml/2006/table">
            <a:tbl>
              <a:tblPr firstRow="1" firstCol="1" bandRow="1">
                <a:tableStyleId>{C8C791D1-577A-447D-96BB-B3F56476A42B}</a:tableStyleId>
              </a:tblPr>
              <a:tblGrid>
                <a:gridCol w="1232300">
                  <a:extLst>
                    <a:ext uri="{9D8B030D-6E8A-4147-A177-3AD203B41FA5}">
                      <a16:colId xmlns:a16="http://schemas.microsoft.com/office/drawing/2014/main" val="1306234423"/>
                    </a:ext>
                  </a:extLst>
                </a:gridCol>
                <a:gridCol w="1698898">
                  <a:extLst>
                    <a:ext uri="{9D8B030D-6E8A-4147-A177-3AD203B41FA5}">
                      <a16:colId xmlns:a16="http://schemas.microsoft.com/office/drawing/2014/main" val="3507227560"/>
                    </a:ext>
                  </a:extLst>
                </a:gridCol>
                <a:gridCol w="3840467">
                  <a:extLst>
                    <a:ext uri="{9D8B030D-6E8A-4147-A177-3AD203B41FA5}">
                      <a16:colId xmlns:a16="http://schemas.microsoft.com/office/drawing/2014/main" val="2985637855"/>
                    </a:ext>
                  </a:extLst>
                </a:gridCol>
                <a:gridCol w="1826237">
                  <a:extLst>
                    <a:ext uri="{9D8B030D-6E8A-4147-A177-3AD203B41FA5}">
                      <a16:colId xmlns:a16="http://schemas.microsoft.com/office/drawing/2014/main" val="3233824963"/>
                    </a:ext>
                  </a:extLst>
                </a:gridCol>
                <a:gridCol w="2875642">
                  <a:extLst>
                    <a:ext uri="{9D8B030D-6E8A-4147-A177-3AD203B41FA5}">
                      <a16:colId xmlns:a16="http://schemas.microsoft.com/office/drawing/2014/main" val="2437237048"/>
                    </a:ext>
                  </a:extLst>
                </a:gridCol>
              </a:tblGrid>
              <a:tr h="385776">
                <a:tc>
                  <a:txBody>
                    <a:bodyPr/>
                    <a:lstStyle/>
                    <a:p>
                      <a:pPr fontAlgn="base">
                        <a:lnSpc>
                          <a:spcPct val="107000"/>
                        </a:lnSpc>
                        <a:spcAft>
                          <a:spcPts val="800"/>
                        </a:spcAft>
                      </a:pPr>
                      <a:r>
                        <a:rPr lang="en-US" sz="1400">
                          <a:effectLst/>
                        </a:rPr>
                        <a:t> </a:t>
                      </a:r>
                      <a:r>
                        <a:rPr lang="en-SG" sz="1400">
                          <a:effectLst/>
                        </a:rPr>
                        <a:t>CET </a:t>
                      </a:r>
                      <a:r>
                        <a:rPr lang="en-US" sz="1400">
                          <a:effectLst/>
                        </a:rPr>
                        <a:t> </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dirty="0">
                          <a:effectLst/>
                        </a:rPr>
                        <a:t>SG time</a:t>
                      </a:r>
                      <a:r>
                        <a:rPr lang="en-US" sz="1400" dirty="0">
                          <a:effectLst/>
                        </a:rPr>
                        <a:t> </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Topics</a:t>
                      </a:r>
                      <a:r>
                        <a:rPr lang="en-US" sz="1400">
                          <a:effectLst/>
                        </a:rPr>
                        <a:t> </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Speaker</a:t>
                      </a:r>
                      <a:r>
                        <a:rPr lang="en-US" sz="1400">
                          <a:effectLst/>
                        </a:rPr>
                        <a:t> </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Duration (include Q&amp;A)</a:t>
                      </a:r>
                      <a:r>
                        <a:rPr lang="en-US" sz="1400">
                          <a:effectLst/>
                        </a:rPr>
                        <a:t> </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1877263081"/>
                  </a:ext>
                </a:extLst>
              </a:tr>
              <a:tr h="591057">
                <a:tc>
                  <a:txBody>
                    <a:bodyPr/>
                    <a:lstStyle/>
                    <a:p>
                      <a:pPr marL="0" algn="l" defTabSz="914400" rtl="0" eaLnBrk="1" fontAlgn="base" latinLnBrk="0" hangingPunct="1">
                        <a:lnSpc>
                          <a:spcPct val="107000"/>
                        </a:lnSpc>
                        <a:spcAft>
                          <a:spcPts val="800"/>
                        </a:spcAft>
                      </a:pPr>
                      <a:r>
                        <a:rPr lang="en-SG" sz="1400" b="0" kern="1200" dirty="0">
                          <a:solidFill>
                            <a:schemeClr val="tx1"/>
                          </a:solidFill>
                          <a:effectLst/>
                          <a:latin typeface="+mn-lt"/>
                          <a:ea typeface="+mn-ea"/>
                          <a:cs typeface="+mn-cs"/>
                        </a:rPr>
                        <a:t>08:30</a:t>
                      </a:r>
                      <a:endParaRPr lang="en-US" sz="1400" b="0" kern="1200" dirty="0">
                        <a:solidFill>
                          <a:schemeClr val="tx1"/>
                        </a:solidFill>
                        <a:effectLst/>
                        <a:latin typeface="+mn-lt"/>
                        <a:ea typeface="+mn-ea"/>
                        <a:cs typeface="+mn-cs"/>
                      </a:endParaRPr>
                    </a:p>
                  </a:txBody>
                  <a:tcPr marL="0" marR="0" marT="0" marB="0"/>
                </a:tc>
                <a:tc>
                  <a:txBody>
                    <a:bodyPr/>
                    <a:lstStyle/>
                    <a:p>
                      <a:pPr fontAlgn="base">
                        <a:lnSpc>
                          <a:spcPct val="107000"/>
                        </a:lnSpc>
                        <a:spcAft>
                          <a:spcPts val="800"/>
                        </a:spcAft>
                      </a:pPr>
                      <a:r>
                        <a:rPr lang="en-SG" sz="1400" dirty="0">
                          <a:effectLst/>
                        </a:rPr>
                        <a:t>14:30</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a:lnSpc>
                          <a:spcPct val="107000"/>
                        </a:lnSpc>
                        <a:spcAft>
                          <a:spcPts val="800"/>
                        </a:spcAft>
                      </a:pPr>
                      <a:r>
                        <a:rPr lang="en-SG" sz="1400" dirty="0">
                          <a:effectLst/>
                        </a:rPr>
                        <a:t>Call in (30mins before live)</a:t>
                      </a:r>
                      <a:endParaRPr lang="en-US" sz="1800" dirty="0">
                        <a:effectLst/>
                      </a:endParaRPr>
                    </a:p>
                    <a:p>
                      <a:pPr>
                        <a:lnSpc>
                          <a:spcPct val="107000"/>
                        </a:lnSpc>
                        <a:spcAft>
                          <a:spcPts val="800"/>
                        </a:spcAft>
                      </a:pPr>
                      <a:r>
                        <a:rPr lang="en-SG" sz="1200" b="1" dirty="0">
                          <a:solidFill>
                            <a:srgbClr val="EB3C96"/>
                          </a:solidFill>
                          <a:effectLst/>
                        </a:rPr>
                        <a:t>Zoom Link</a:t>
                      </a:r>
                      <a:endParaRPr lang="en-US" sz="1800" b="1" dirty="0">
                        <a:solidFill>
                          <a:srgbClr val="EB3C96"/>
                        </a:solidFill>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All</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dirty="0">
                          <a:effectLst/>
                        </a:rPr>
                        <a:t> </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3328729478"/>
                  </a:ext>
                </a:extLst>
              </a:tr>
              <a:tr h="615593">
                <a:tc>
                  <a:txBody>
                    <a:bodyPr/>
                    <a:lstStyle/>
                    <a:p>
                      <a:pPr marL="0" algn="l" defTabSz="914400" rtl="0" eaLnBrk="1" fontAlgn="base" latinLnBrk="0" hangingPunct="1">
                        <a:lnSpc>
                          <a:spcPct val="107000"/>
                        </a:lnSpc>
                        <a:spcAft>
                          <a:spcPts val="800"/>
                        </a:spcAft>
                      </a:pPr>
                      <a:r>
                        <a:rPr lang="en-SG" sz="1400" b="0" kern="1200" dirty="0">
                          <a:solidFill>
                            <a:schemeClr val="tx1"/>
                          </a:solidFill>
                          <a:effectLst/>
                          <a:latin typeface="+mn-lt"/>
                          <a:ea typeface="+mn-ea"/>
                          <a:cs typeface="+mn-cs"/>
                        </a:rPr>
                        <a:t>09:00</a:t>
                      </a:r>
                      <a:endParaRPr lang="en-US" sz="1400" b="0" kern="1200" dirty="0">
                        <a:solidFill>
                          <a:schemeClr val="tx1"/>
                        </a:solidFill>
                        <a:effectLst/>
                        <a:latin typeface="+mn-lt"/>
                        <a:ea typeface="+mn-ea"/>
                        <a:cs typeface="+mn-cs"/>
                      </a:endParaRPr>
                    </a:p>
                  </a:txBody>
                  <a:tcPr marL="0" marR="0" marT="0" marB="0"/>
                </a:tc>
                <a:tc>
                  <a:txBody>
                    <a:bodyPr/>
                    <a:lstStyle/>
                    <a:p>
                      <a:pPr fontAlgn="base">
                        <a:lnSpc>
                          <a:spcPct val="107000"/>
                        </a:lnSpc>
                        <a:spcAft>
                          <a:spcPts val="800"/>
                        </a:spcAft>
                      </a:pPr>
                      <a:r>
                        <a:rPr lang="en-SG" sz="1400">
                          <a:effectLst/>
                        </a:rPr>
                        <a:t>15:00</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a:lnSpc>
                          <a:spcPct val="107000"/>
                        </a:lnSpc>
                        <a:spcAft>
                          <a:spcPts val="800"/>
                        </a:spcAft>
                      </a:pPr>
                      <a:r>
                        <a:rPr lang="en-SG" sz="1400">
                          <a:effectLst/>
                        </a:rPr>
                        <a:t>Start Live! </a:t>
                      </a:r>
                      <a:endParaRPr lang="en-US" sz="1800">
                        <a:effectLst/>
                      </a:endParaRPr>
                    </a:p>
                    <a:p>
                      <a:pPr>
                        <a:lnSpc>
                          <a:spcPct val="107000"/>
                        </a:lnSpc>
                        <a:spcAft>
                          <a:spcPts val="800"/>
                        </a:spcAft>
                      </a:pPr>
                      <a:r>
                        <a:rPr lang="en-SG" sz="1400">
                          <a:effectLst/>
                        </a:rPr>
                        <a:t>Introduction + house rule</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MC - DCVMN</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5mins</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1932772636"/>
                  </a:ext>
                </a:extLst>
              </a:tr>
              <a:tr h="945528">
                <a:tc>
                  <a:txBody>
                    <a:bodyPr/>
                    <a:lstStyle/>
                    <a:p>
                      <a:pPr marL="0" algn="l" defTabSz="914400" rtl="0" eaLnBrk="1" fontAlgn="base" latinLnBrk="0" hangingPunct="1">
                        <a:lnSpc>
                          <a:spcPct val="107000"/>
                        </a:lnSpc>
                        <a:spcAft>
                          <a:spcPts val="800"/>
                        </a:spcAft>
                      </a:pPr>
                      <a:r>
                        <a:rPr lang="en-US" sz="1400" b="0" kern="1200" dirty="0">
                          <a:solidFill>
                            <a:schemeClr val="tx1"/>
                          </a:solidFill>
                          <a:effectLst/>
                          <a:latin typeface="+mn-lt"/>
                          <a:ea typeface="+mn-ea"/>
                          <a:cs typeface="+mn-cs"/>
                        </a:rPr>
                        <a:t>09:05</a:t>
                      </a:r>
                    </a:p>
                  </a:txBody>
                  <a:tcPr marL="0" marR="0" marT="0" marB="0"/>
                </a:tc>
                <a:tc>
                  <a:txBody>
                    <a:bodyPr/>
                    <a:lstStyle/>
                    <a:p>
                      <a:pPr fontAlgn="base">
                        <a:lnSpc>
                          <a:spcPct val="107000"/>
                        </a:lnSpc>
                        <a:spcAft>
                          <a:spcPts val="800"/>
                        </a:spcAft>
                      </a:pPr>
                      <a:r>
                        <a:rPr lang="en-US" sz="1400" dirty="0">
                          <a:effectLst/>
                        </a:rPr>
                        <a:t>15:05</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a:lnSpc>
                          <a:spcPct val="107000"/>
                        </a:lnSpc>
                        <a:spcAft>
                          <a:spcPts val="800"/>
                        </a:spcAft>
                      </a:pPr>
                      <a:r>
                        <a:rPr lang="en-SG" sz="1400" dirty="0">
                          <a:effectLst/>
                        </a:rPr>
                        <a:t>Key quality considerations on mRNA within an Integrated mRNA CDMO offering</a:t>
                      </a:r>
                    </a:p>
                    <a:p>
                      <a:pPr>
                        <a:lnSpc>
                          <a:spcPct val="107000"/>
                        </a:lnSpc>
                        <a:spcAft>
                          <a:spcPts val="800"/>
                        </a:spcAft>
                      </a:pPr>
                      <a:r>
                        <a:rPr lang="en-SG" sz="1400" b="1" dirty="0">
                          <a:solidFill>
                            <a:srgbClr val="EB3C96"/>
                          </a:solidFill>
                          <a:effectLst/>
                          <a:latin typeface="Calibri" panose="020F0502020204030204" pitchFamily="34" charset="0"/>
                          <a:ea typeface="Calibri" panose="020F0502020204030204" pitchFamily="34" charset="0"/>
                          <a:cs typeface="Cordia New" panose="020B0304020202020204" pitchFamily="34" charset="-34"/>
                        </a:rPr>
                        <a:t>No Poll</a:t>
                      </a:r>
                      <a:endParaRPr lang="en-US" sz="1800" b="1" dirty="0">
                        <a:solidFill>
                          <a:srgbClr val="EB3C96"/>
                        </a:solidFill>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dirty="0">
                          <a:effectLst/>
                        </a:rPr>
                        <a:t>Julian Mochayedi </a:t>
                      </a:r>
                      <a:r>
                        <a:rPr lang="en-US" sz="1400" dirty="0">
                          <a:effectLst/>
                        </a:rPr>
                        <a:t> </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45+10 (55mins)</a:t>
                      </a:r>
                      <a:r>
                        <a:rPr lang="en-US" sz="1400">
                          <a:effectLst/>
                        </a:rPr>
                        <a:t> </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2120657453"/>
                  </a:ext>
                </a:extLst>
              </a:tr>
              <a:tr h="534814">
                <a:tc>
                  <a:txBody>
                    <a:bodyPr/>
                    <a:lstStyle/>
                    <a:p>
                      <a:pPr marL="0" algn="l" defTabSz="914400" rtl="0" eaLnBrk="1" fontAlgn="base" latinLnBrk="0" hangingPunct="1">
                        <a:lnSpc>
                          <a:spcPct val="107000"/>
                        </a:lnSpc>
                        <a:spcAft>
                          <a:spcPts val="800"/>
                        </a:spcAft>
                      </a:pPr>
                      <a:r>
                        <a:rPr lang="en-SG" sz="1400" b="0" kern="1200">
                          <a:solidFill>
                            <a:schemeClr val="tx1"/>
                          </a:solidFill>
                          <a:effectLst/>
                          <a:latin typeface="+mn-lt"/>
                          <a:ea typeface="+mn-ea"/>
                          <a:cs typeface="+mn-cs"/>
                        </a:rPr>
                        <a:t>10.00</a:t>
                      </a:r>
                      <a:endParaRPr lang="en-US" sz="1400" b="0" kern="1200">
                        <a:solidFill>
                          <a:schemeClr val="tx1"/>
                        </a:solidFill>
                        <a:effectLst/>
                        <a:latin typeface="+mn-lt"/>
                        <a:ea typeface="+mn-ea"/>
                        <a:cs typeface="+mn-cs"/>
                      </a:endParaRPr>
                    </a:p>
                  </a:txBody>
                  <a:tcPr marL="0" marR="0" marT="0" marB="0"/>
                </a:tc>
                <a:tc>
                  <a:txBody>
                    <a:bodyPr/>
                    <a:lstStyle/>
                    <a:p>
                      <a:pPr fontAlgn="base">
                        <a:lnSpc>
                          <a:spcPct val="107000"/>
                        </a:lnSpc>
                        <a:spcAft>
                          <a:spcPts val="800"/>
                        </a:spcAft>
                      </a:pPr>
                      <a:r>
                        <a:rPr lang="en-SG" sz="1400" dirty="0">
                          <a:solidFill>
                            <a:schemeClr val="tx1"/>
                          </a:solidFill>
                          <a:effectLst/>
                        </a:rPr>
                        <a:t>16.00</a:t>
                      </a:r>
                      <a:endParaRPr lang="en-US" sz="1800" dirty="0">
                        <a:solidFill>
                          <a:schemeClr val="tx1"/>
                        </a:solidFill>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latinLnBrk="1">
                        <a:lnSpc>
                          <a:spcPct val="107000"/>
                        </a:lnSpc>
                        <a:spcAft>
                          <a:spcPts val="800"/>
                        </a:spcAft>
                      </a:pPr>
                      <a:r>
                        <a:rPr lang="en-SG" sz="1400" dirty="0">
                          <a:solidFill>
                            <a:srgbClr val="EB3C96"/>
                          </a:solidFill>
                          <a:effectLst/>
                        </a:rPr>
                        <a:t>Regulatory Points to be considered for mRNA vaccine</a:t>
                      </a:r>
                    </a:p>
                    <a:p>
                      <a:pPr latinLnBrk="1">
                        <a:lnSpc>
                          <a:spcPct val="107000"/>
                        </a:lnSpc>
                        <a:spcAft>
                          <a:spcPts val="800"/>
                        </a:spcAft>
                      </a:pPr>
                      <a:r>
                        <a:rPr lang="en-SG" sz="1400" dirty="0">
                          <a:solidFill>
                            <a:srgbClr val="EB3C96"/>
                          </a:solidFill>
                          <a:effectLst/>
                          <a:latin typeface="Calibri" panose="020F0502020204030204" pitchFamily="34" charset="0"/>
                          <a:ea typeface="Calibri" panose="020F0502020204030204" pitchFamily="34" charset="0"/>
                          <a:cs typeface="Cordia New" panose="020B0304020202020204" pitchFamily="34" charset="-34"/>
                        </a:rPr>
                        <a:t>Poll? </a:t>
                      </a:r>
                      <a:endParaRPr lang="en-US" sz="1800" dirty="0">
                        <a:solidFill>
                          <a:srgbClr val="EB3C96"/>
                        </a:solidFill>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Jeong-Hoon Lee</a:t>
                      </a:r>
                      <a:r>
                        <a:rPr lang="en-US" sz="1400">
                          <a:effectLst/>
                        </a:rPr>
                        <a:t> </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45+10 (55mins)</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1533795139"/>
                  </a:ext>
                </a:extLst>
              </a:tr>
              <a:tr h="210230">
                <a:tc>
                  <a:txBody>
                    <a:bodyPr/>
                    <a:lstStyle/>
                    <a:p>
                      <a:pPr marL="0" algn="l" defTabSz="914400" rtl="0" eaLnBrk="1" fontAlgn="base" latinLnBrk="0" hangingPunct="1">
                        <a:lnSpc>
                          <a:spcPct val="107000"/>
                        </a:lnSpc>
                        <a:spcAft>
                          <a:spcPts val="800"/>
                        </a:spcAft>
                      </a:pPr>
                      <a:r>
                        <a:rPr lang="en-SG" sz="1400" b="0" kern="1200" dirty="0">
                          <a:solidFill>
                            <a:schemeClr val="tx1"/>
                          </a:solidFill>
                          <a:effectLst/>
                          <a:latin typeface="+mn-lt"/>
                          <a:ea typeface="+mn-ea"/>
                          <a:cs typeface="+mn-cs"/>
                        </a:rPr>
                        <a:t>10:55</a:t>
                      </a:r>
                      <a:endParaRPr lang="en-US" sz="1400" b="0" kern="1200" dirty="0">
                        <a:solidFill>
                          <a:schemeClr val="tx1"/>
                        </a:solidFill>
                        <a:effectLst/>
                        <a:latin typeface="+mn-lt"/>
                        <a:ea typeface="+mn-ea"/>
                        <a:cs typeface="+mn-cs"/>
                      </a:endParaRPr>
                    </a:p>
                  </a:txBody>
                  <a:tcPr marL="0" marR="0" marT="0" marB="0"/>
                </a:tc>
                <a:tc>
                  <a:txBody>
                    <a:bodyPr/>
                    <a:lstStyle/>
                    <a:p>
                      <a:pPr fontAlgn="base">
                        <a:lnSpc>
                          <a:spcPct val="107000"/>
                        </a:lnSpc>
                        <a:spcAft>
                          <a:spcPts val="800"/>
                        </a:spcAft>
                      </a:pPr>
                      <a:r>
                        <a:rPr lang="en-SG" sz="1400">
                          <a:effectLst/>
                        </a:rPr>
                        <a:t>15:55</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a:lnSpc>
                          <a:spcPct val="107000"/>
                        </a:lnSpc>
                        <a:spcAft>
                          <a:spcPts val="800"/>
                        </a:spcAft>
                      </a:pPr>
                      <a:r>
                        <a:rPr lang="en-SG" sz="1400">
                          <a:effectLst/>
                        </a:rPr>
                        <a:t>Break 5mins</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MC</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 </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3160293091"/>
                  </a:ext>
                </a:extLst>
              </a:tr>
              <a:tr h="531057">
                <a:tc>
                  <a:txBody>
                    <a:bodyPr/>
                    <a:lstStyle/>
                    <a:p>
                      <a:pPr marL="0" algn="l" defTabSz="914400" rtl="0" eaLnBrk="1" fontAlgn="base" latinLnBrk="0" hangingPunct="1">
                        <a:lnSpc>
                          <a:spcPct val="107000"/>
                        </a:lnSpc>
                        <a:spcAft>
                          <a:spcPts val="800"/>
                        </a:spcAft>
                      </a:pPr>
                      <a:r>
                        <a:rPr lang="en-SG" sz="1400" b="0" kern="1200" dirty="0">
                          <a:solidFill>
                            <a:schemeClr val="tx1"/>
                          </a:solidFill>
                          <a:effectLst/>
                          <a:latin typeface="+mn-lt"/>
                          <a:ea typeface="+mn-ea"/>
                          <a:cs typeface="+mn-cs"/>
                        </a:rPr>
                        <a:t>11.00-11:55</a:t>
                      </a:r>
                      <a:r>
                        <a:rPr lang="en-US" sz="1400" b="0" kern="1200" dirty="0">
                          <a:solidFill>
                            <a:schemeClr val="tx1"/>
                          </a:solidFill>
                          <a:effectLst/>
                          <a:latin typeface="+mn-lt"/>
                          <a:ea typeface="+mn-ea"/>
                          <a:cs typeface="+mn-cs"/>
                        </a:rPr>
                        <a:t> </a:t>
                      </a:r>
                    </a:p>
                  </a:txBody>
                  <a:tcPr marL="0" marR="0" marT="0" marB="0"/>
                </a:tc>
                <a:tc>
                  <a:txBody>
                    <a:bodyPr/>
                    <a:lstStyle/>
                    <a:p>
                      <a:pPr fontAlgn="base">
                        <a:lnSpc>
                          <a:spcPct val="107000"/>
                        </a:lnSpc>
                        <a:spcAft>
                          <a:spcPts val="800"/>
                        </a:spcAft>
                      </a:pPr>
                      <a:r>
                        <a:rPr lang="en-SG" sz="1400">
                          <a:effectLst/>
                        </a:rPr>
                        <a:t>17.00-17:55 </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a:lnSpc>
                          <a:spcPct val="107000"/>
                        </a:lnSpc>
                        <a:spcAft>
                          <a:spcPts val="800"/>
                        </a:spcAft>
                      </a:pPr>
                      <a:r>
                        <a:rPr lang="en-SG" sz="1400" dirty="0">
                          <a:effectLst/>
                        </a:rPr>
                        <a:t>mRNA Facility Qualifications &amp; Key Watchouts</a:t>
                      </a:r>
                    </a:p>
                    <a:p>
                      <a:pPr>
                        <a:lnSpc>
                          <a:spcPct val="107000"/>
                        </a:lnSpc>
                        <a:spcAft>
                          <a:spcPts val="800"/>
                        </a:spcAft>
                      </a:pPr>
                      <a:r>
                        <a:rPr lang="en-SG" sz="1400" dirty="0">
                          <a:solidFill>
                            <a:srgbClr val="EB3C96"/>
                          </a:solidFill>
                          <a:effectLst/>
                          <a:latin typeface="Calibri" panose="020F0502020204030204" pitchFamily="34" charset="0"/>
                          <a:ea typeface="Calibri" panose="020F0502020204030204" pitchFamily="34" charset="0"/>
                          <a:cs typeface="Cordia New" panose="020B0304020202020204" pitchFamily="34" charset="-34"/>
                        </a:rPr>
                        <a:t>Poll?</a:t>
                      </a:r>
                      <a:endParaRPr lang="en-US" sz="1800" dirty="0">
                        <a:solidFill>
                          <a:srgbClr val="EB3C96"/>
                        </a:solidFill>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Larry Zhu</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45+10 (55mins)</a:t>
                      </a:r>
                      <a:r>
                        <a:rPr lang="en-US" sz="1400">
                          <a:effectLst/>
                        </a:rPr>
                        <a:t> </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3621523329"/>
                  </a:ext>
                </a:extLst>
              </a:tr>
              <a:tr h="526875">
                <a:tc>
                  <a:txBody>
                    <a:bodyPr/>
                    <a:lstStyle/>
                    <a:p>
                      <a:pPr marL="0" algn="l" defTabSz="914400" rtl="0" eaLnBrk="1" fontAlgn="base" latinLnBrk="0" hangingPunct="1">
                        <a:lnSpc>
                          <a:spcPct val="107000"/>
                        </a:lnSpc>
                        <a:spcAft>
                          <a:spcPts val="800"/>
                        </a:spcAft>
                      </a:pPr>
                      <a:r>
                        <a:rPr lang="en-SG" sz="1400" b="0" kern="1200" dirty="0">
                          <a:solidFill>
                            <a:schemeClr val="tx1"/>
                          </a:solidFill>
                          <a:effectLst/>
                          <a:latin typeface="+mn-lt"/>
                          <a:ea typeface="+mn-ea"/>
                          <a:cs typeface="+mn-cs"/>
                        </a:rPr>
                        <a:t>11.55-12.00</a:t>
                      </a:r>
                      <a:endParaRPr lang="en-US" sz="1400" b="0" kern="1200" dirty="0">
                        <a:solidFill>
                          <a:schemeClr val="tx1"/>
                        </a:solidFill>
                        <a:effectLst/>
                        <a:latin typeface="+mn-lt"/>
                        <a:ea typeface="+mn-ea"/>
                        <a:cs typeface="+mn-cs"/>
                      </a:endParaRPr>
                    </a:p>
                  </a:txBody>
                  <a:tcPr marL="0" marR="0" marT="0" marB="0"/>
                </a:tc>
                <a:tc>
                  <a:txBody>
                    <a:bodyPr/>
                    <a:lstStyle/>
                    <a:p>
                      <a:pPr fontAlgn="base">
                        <a:lnSpc>
                          <a:spcPct val="107000"/>
                        </a:lnSpc>
                        <a:spcAft>
                          <a:spcPts val="800"/>
                        </a:spcAft>
                      </a:pPr>
                      <a:r>
                        <a:rPr lang="en-SG" sz="1400">
                          <a:effectLst/>
                        </a:rPr>
                        <a:t>17:55-18:00</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a:lnSpc>
                          <a:spcPct val="107000"/>
                        </a:lnSpc>
                        <a:spcAft>
                          <a:spcPts val="800"/>
                        </a:spcAft>
                      </a:pPr>
                      <a:r>
                        <a:rPr lang="en-SG" sz="1400" dirty="0">
                          <a:effectLst/>
                        </a:rPr>
                        <a:t>Closing 5mins</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MC</a:t>
                      </a:r>
                      <a:endParaRPr lang="en-US" sz="18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dirty="0">
                          <a:effectLst/>
                        </a:rPr>
                        <a:t> </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1411753241"/>
                  </a:ext>
                </a:extLst>
              </a:tr>
            </a:tbl>
          </a:graphicData>
        </a:graphic>
      </p:graphicFrame>
      <p:sp>
        <p:nvSpPr>
          <p:cNvPr id="5" name="Title 2">
            <a:extLst>
              <a:ext uri="{FF2B5EF4-FFF2-40B4-BE49-F238E27FC236}">
                <a16:creationId xmlns:a16="http://schemas.microsoft.com/office/drawing/2014/main" id="{78FBE68B-5C61-4BE7-95AF-CA5ADC976722}"/>
              </a:ext>
            </a:extLst>
          </p:cNvPr>
          <p:cNvSpPr txBox="1">
            <a:spLocks/>
          </p:cNvSpPr>
          <p:nvPr/>
        </p:nvSpPr>
        <p:spPr>
          <a:xfrm>
            <a:off x="624002" y="442719"/>
            <a:ext cx="10944225" cy="325952"/>
          </a:xfrm>
          <a:prstGeom prst="rect">
            <a:avLst/>
          </a:prstGeom>
        </p:spPr>
        <p:txBody>
          <a:bodyPr/>
          <a:lstStyle>
            <a:lvl1pPr algn="l" defTabSz="914400" rtl="0" eaLnBrk="1" latinLnBrk="0" hangingPunct="1">
              <a:lnSpc>
                <a:spcPts val="2400"/>
              </a:lnSpc>
              <a:spcBef>
                <a:spcPct val="0"/>
              </a:spcBef>
              <a:buNone/>
              <a:defRPr lang="de-DE" sz="2200" b="1" kern="1200" baseline="0" dirty="0" smtClean="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Day1: Sep 6</a:t>
            </a:r>
            <a:endParaRPr lang="th-TH" dirty="0"/>
          </a:p>
        </p:txBody>
      </p:sp>
      <p:sp>
        <p:nvSpPr>
          <p:cNvPr id="7" name="TextBox 6">
            <a:extLst>
              <a:ext uri="{FF2B5EF4-FFF2-40B4-BE49-F238E27FC236}">
                <a16:creationId xmlns:a16="http://schemas.microsoft.com/office/drawing/2014/main" id="{6D01246E-29AF-4815-A730-BB853365673C}"/>
              </a:ext>
            </a:extLst>
          </p:cNvPr>
          <p:cNvSpPr txBox="1"/>
          <p:nvPr/>
        </p:nvSpPr>
        <p:spPr bwMode="gray">
          <a:xfrm>
            <a:off x="624001" y="89917"/>
            <a:ext cx="6216732" cy="372794"/>
          </a:xfrm>
          <a:prstGeom prst="rect">
            <a:avLst/>
          </a:prstGeom>
          <a:noFill/>
        </p:spPr>
        <p:txBody>
          <a:bodyPr wrap="square">
            <a:spAutoFit/>
          </a:bodyPr>
          <a:lstStyle/>
          <a:p>
            <a:pPr fontAlgn="base">
              <a:lnSpc>
                <a:spcPct val="107000"/>
              </a:lnSpc>
              <a:spcAft>
                <a:spcPts val="800"/>
              </a:spcAft>
            </a:pPr>
            <a:r>
              <a:rPr lang="en-SG" dirty="0">
                <a:solidFill>
                  <a:schemeClr val="accent1"/>
                </a:solidFill>
                <a:latin typeface="Verdana" panose="020B0604030504040204" pitchFamily="34" charset="0"/>
                <a:cs typeface="Cordia New" panose="020B0304020202020204" pitchFamily="34" charset="-34"/>
              </a:rPr>
              <a:t>mRNA Regulatory and production technology</a:t>
            </a:r>
            <a:endParaRPr lang="en-US" dirty="0">
              <a:solidFill>
                <a:schemeClr val="accent1"/>
              </a:solidFill>
              <a:latin typeface="Verdana" panose="020B0604030504040204" pitchFamily="34" charset="0"/>
              <a:cs typeface="Cordia New" panose="020B0304020202020204" pitchFamily="34" charset="-34"/>
            </a:endParaRPr>
          </a:p>
        </p:txBody>
      </p:sp>
      <p:sp>
        <p:nvSpPr>
          <p:cNvPr id="9" name="TextBox 8">
            <a:extLst>
              <a:ext uri="{FF2B5EF4-FFF2-40B4-BE49-F238E27FC236}">
                <a16:creationId xmlns:a16="http://schemas.microsoft.com/office/drawing/2014/main" id="{D1BA3C45-FB68-4FD4-AB33-D3AB31C023B7}"/>
              </a:ext>
            </a:extLst>
          </p:cNvPr>
          <p:cNvSpPr txBox="1"/>
          <p:nvPr/>
        </p:nvSpPr>
        <p:spPr bwMode="gray">
          <a:xfrm>
            <a:off x="1097433" y="5612711"/>
            <a:ext cx="10295998" cy="923330"/>
          </a:xfrm>
          <a:prstGeom prst="rect">
            <a:avLst/>
          </a:prstGeom>
          <a:noFill/>
        </p:spPr>
        <p:txBody>
          <a:bodyPr wrap="square">
            <a:spAutoFit/>
          </a:bodyPr>
          <a:lstStyle/>
          <a:p>
            <a:r>
              <a:rPr lang="en-US" sz="1800" dirty="0">
                <a:effectLst/>
                <a:latin typeface="Calibri" panose="020F0502020204030204" pitchFamily="34" charset="0"/>
                <a:ea typeface="Calibri" panose="020F0502020204030204" pitchFamily="34" charset="0"/>
              </a:rPr>
              <a:t>Julian Mochayedi </a:t>
            </a:r>
            <a:r>
              <a:rPr lang="en-US" sz="1800" u="sng" dirty="0">
                <a:solidFill>
                  <a:srgbClr val="0563C1"/>
                </a:solidFill>
                <a:effectLst/>
                <a:latin typeface="Calibri" panose="020F0502020204030204" pitchFamily="34" charset="0"/>
                <a:ea typeface="Calibri" panose="020F0502020204030204" pitchFamily="34" charset="0"/>
                <a:hlinkClick r:id="rId2"/>
              </a:rPr>
              <a:t>julian.mochayedi@merckgroup.com</a:t>
            </a:r>
            <a:r>
              <a:rPr lang="en-US" sz="1800" dirty="0">
                <a:effectLst/>
                <a:latin typeface="Calibri" panose="020F0502020204030204" pitchFamily="34" charset="0"/>
                <a:ea typeface="Calibri" panose="020F0502020204030204" pitchFamily="34" charset="0"/>
              </a:rPr>
              <a:t>; Jeong-Hoon Lee </a:t>
            </a:r>
            <a:r>
              <a:rPr lang="en-US" sz="1800" u="sng" dirty="0">
                <a:solidFill>
                  <a:srgbClr val="0563C1"/>
                </a:solidFill>
                <a:effectLst/>
                <a:latin typeface="Calibri" panose="020F0502020204030204" pitchFamily="34" charset="0"/>
                <a:ea typeface="Calibri" panose="020F0502020204030204" pitchFamily="34" charset="0"/>
                <a:hlinkClick r:id="rId3"/>
              </a:rPr>
              <a:t>jeong-hoon.lee@merckgroup.com</a:t>
            </a:r>
            <a:r>
              <a:rPr lang="en-US" sz="1800" dirty="0">
                <a:effectLst/>
                <a:latin typeface="Calibri" panose="020F0502020204030204" pitchFamily="34" charset="0"/>
                <a:ea typeface="Calibri" panose="020F0502020204030204" pitchFamily="34" charset="0"/>
              </a:rPr>
              <a:t>; Larry Zhu </a:t>
            </a:r>
            <a:r>
              <a:rPr lang="en-US" sz="1800" u="sng" dirty="0">
                <a:solidFill>
                  <a:srgbClr val="0563C1"/>
                </a:solidFill>
                <a:effectLst/>
                <a:latin typeface="Calibri" panose="020F0502020204030204" pitchFamily="34" charset="0"/>
                <a:ea typeface="Calibri" panose="020F0502020204030204" pitchFamily="34" charset="0"/>
                <a:hlinkClick r:id="rId4"/>
              </a:rPr>
              <a:t>larry.zhu@merckgroup.com</a:t>
            </a:r>
            <a:r>
              <a:rPr lang="en-US" sz="1800" dirty="0">
                <a:effectLst/>
                <a:latin typeface="Calibri" panose="020F0502020204030204" pitchFamily="34" charset="0"/>
                <a:ea typeface="Calibri" panose="020F0502020204030204" pitchFamily="34" charset="0"/>
              </a:rPr>
              <a:t>; and Josephine Cheng </a:t>
            </a:r>
            <a:r>
              <a:rPr lang="en-US" sz="1800" u="sng" dirty="0">
                <a:solidFill>
                  <a:srgbClr val="0563C1"/>
                </a:solidFill>
                <a:effectLst/>
                <a:latin typeface="Calibri" panose="020F0502020204030204" pitchFamily="34" charset="0"/>
                <a:ea typeface="Calibri" panose="020F0502020204030204" pitchFamily="34" charset="0"/>
                <a:hlinkClick r:id="rId5"/>
              </a:rPr>
              <a:t>josephine.cheng@merckgroup.com</a:t>
            </a:r>
            <a:r>
              <a:rPr lang="en-US" sz="1800" dirty="0">
                <a:effectLst/>
                <a:latin typeface="Calibri" panose="020F0502020204030204" pitchFamily="34" charset="0"/>
                <a:ea typeface="Calibri" panose="020F0502020204030204" pitchFamily="34" charset="0"/>
              </a:rPr>
              <a:t>; Nantanut Prateepsritorn </a:t>
            </a:r>
            <a:r>
              <a:rPr lang="en-US" sz="1800" u="sng" dirty="0">
                <a:solidFill>
                  <a:srgbClr val="0563C1"/>
                </a:solidFill>
                <a:effectLst/>
                <a:latin typeface="Calibri" panose="020F0502020204030204" pitchFamily="34" charset="0"/>
                <a:ea typeface="Calibri" panose="020F0502020204030204" pitchFamily="34" charset="0"/>
                <a:hlinkClick r:id="rId6"/>
              </a:rPr>
              <a:t>nantanut.prateepsritorn@merckgroup.com</a:t>
            </a:r>
            <a:endParaRPr lang="en-US" sz="1800" dirty="0">
              <a:effectLst/>
              <a:latin typeface="Calibri" panose="020F0502020204030204" pitchFamily="34" charset="0"/>
              <a:ea typeface="Calibri" panose="020F0502020204030204" pitchFamily="34" charset="0"/>
            </a:endParaRPr>
          </a:p>
        </p:txBody>
      </p:sp>
      <p:sp>
        <p:nvSpPr>
          <p:cNvPr id="10" name="Rectangle 9">
            <a:extLst>
              <a:ext uri="{FF2B5EF4-FFF2-40B4-BE49-F238E27FC236}">
                <a16:creationId xmlns:a16="http://schemas.microsoft.com/office/drawing/2014/main" id="{0CB44D07-1EE6-4384-AE79-E9FAC61EA550}"/>
              </a:ext>
            </a:extLst>
          </p:cNvPr>
          <p:cNvSpPr/>
          <p:nvPr/>
        </p:nvSpPr>
        <p:spPr bwMode="gray">
          <a:xfrm>
            <a:off x="106878" y="5612711"/>
            <a:ext cx="990555" cy="514489"/>
          </a:xfrm>
          <a:prstGeom prst="rect">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r>
              <a:rPr lang="en-US" sz="1600" kern="0" dirty="0">
                <a:solidFill>
                  <a:srgbClr val="FFFFFF"/>
                </a:solidFill>
                <a:latin typeface="Verdana"/>
              </a:rPr>
              <a:t>Panel list:</a:t>
            </a:r>
            <a:endParaRPr lang="th-TH" sz="1600" kern="0" dirty="0" err="1">
              <a:solidFill>
                <a:srgbClr val="FFFFFF"/>
              </a:solidFill>
              <a:latin typeface="Verdana"/>
            </a:endParaRPr>
          </a:p>
        </p:txBody>
      </p:sp>
    </p:spTree>
    <p:extLst>
      <p:ext uri="{BB962C8B-B14F-4D97-AF65-F5344CB8AC3E}">
        <p14:creationId xmlns:p14="http://schemas.microsoft.com/office/powerpoint/2010/main" val="406423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7369CD-8C4F-473C-A608-252FDDFA8234}"/>
              </a:ext>
            </a:extLst>
          </p:cNvPr>
          <p:cNvSpPr>
            <a:spLocks noGrp="1"/>
          </p:cNvSpPr>
          <p:nvPr>
            <p:ph type="body" sz="quarter" idx="13"/>
          </p:nvPr>
        </p:nvSpPr>
        <p:spPr/>
        <p:txBody>
          <a:bodyPr/>
          <a:lstStyle/>
          <a:p>
            <a:r>
              <a:rPr lang="en-US" sz="1800" dirty="0">
                <a:effectLst/>
                <a:latin typeface="Verdana" panose="020B0604030504040204" pitchFamily="34" charset="0"/>
                <a:ea typeface="Calibri" panose="020F0502020204030204" pitchFamily="34" charset="0"/>
                <a:cs typeface="Cordia New" panose="020B0304020202020204" pitchFamily="34" charset="-34"/>
              </a:rPr>
              <a:t>Merck Workshop - Process development. Facility design and Market Trends</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p>
            <a:endParaRPr lang="th-TH" dirty="0"/>
          </a:p>
        </p:txBody>
      </p:sp>
      <p:sp>
        <p:nvSpPr>
          <p:cNvPr id="3" name="Title 2">
            <a:extLst>
              <a:ext uri="{FF2B5EF4-FFF2-40B4-BE49-F238E27FC236}">
                <a16:creationId xmlns:a16="http://schemas.microsoft.com/office/drawing/2014/main" id="{43FFE0C0-2DA0-4608-87A9-30ECA4F1D1D5}"/>
              </a:ext>
            </a:extLst>
          </p:cNvPr>
          <p:cNvSpPr>
            <a:spLocks noGrp="1"/>
          </p:cNvSpPr>
          <p:nvPr>
            <p:ph type="title"/>
          </p:nvPr>
        </p:nvSpPr>
        <p:spPr/>
        <p:txBody>
          <a:bodyPr/>
          <a:lstStyle/>
          <a:p>
            <a:r>
              <a:rPr lang="en-US" dirty="0"/>
              <a:t>Day2: Sep 7</a:t>
            </a:r>
            <a:endParaRPr lang="th-TH" dirty="0"/>
          </a:p>
        </p:txBody>
      </p:sp>
      <p:sp>
        <p:nvSpPr>
          <p:cNvPr id="5" name="Slide Number Placeholder 4">
            <a:extLst>
              <a:ext uri="{FF2B5EF4-FFF2-40B4-BE49-F238E27FC236}">
                <a16:creationId xmlns:a16="http://schemas.microsoft.com/office/drawing/2014/main" id="{D03B5F10-81B7-4758-925C-FF78BBF5F903}"/>
              </a:ext>
            </a:extLst>
          </p:cNvPr>
          <p:cNvSpPr>
            <a:spLocks noGrp="1"/>
          </p:cNvSpPr>
          <p:nvPr>
            <p:ph type="sldNum" sz="quarter" idx="15"/>
          </p:nvPr>
        </p:nvSpPr>
        <p:spPr/>
        <p:txBody>
          <a:bodyPr/>
          <a:lstStyle/>
          <a:p>
            <a:fld id="{FD5E7EB4-4CDF-47BB-AF16-07782904B863}" type="slidenum">
              <a:rPr lang="en-US" smtClean="0"/>
              <a:pPr/>
              <a:t>3</a:t>
            </a:fld>
            <a:endParaRPr lang="en-US"/>
          </a:p>
        </p:txBody>
      </p:sp>
      <p:graphicFrame>
        <p:nvGraphicFramePr>
          <p:cNvPr id="6" name="Table 5">
            <a:extLst>
              <a:ext uri="{FF2B5EF4-FFF2-40B4-BE49-F238E27FC236}">
                <a16:creationId xmlns:a16="http://schemas.microsoft.com/office/drawing/2014/main" id="{C98EDB11-4DB2-4EE1-AFAC-AA8C34E92589}"/>
              </a:ext>
            </a:extLst>
          </p:cNvPr>
          <p:cNvGraphicFramePr>
            <a:graphicFrameLocks noGrp="1"/>
          </p:cNvGraphicFramePr>
          <p:nvPr>
            <p:extLst>
              <p:ext uri="{D42A27DB-BD31-4B8C-83A1-F6EECF244321}">
                <p14:modId xmlns:p14="http://schemas.microsoft.com/office/powerpoint/2010/main" val="1950076299"/>
              </p:ext>
            </p:extLst>
          </p:nvPr>
        </p:nvGraphicFramePr>
        <p:xfrm>
          <a:off x="182952" y="1128944"/>
          <a:ext cx="11385161" cy="4398726"/>
        </p:xfrm>
        <a:graphic>
          <a:graphicData uri="http://schemas.openxmlformats.org/drawingml/2006/table">
            <a:tbl>
              <a:tblPr firstRow="1" firstCol="1" bandRow="1">
                <a:tableStyleId>{C8C791D1-577A-447D-96BB-B3F56476A42B}</a:tableStyleId>
              </a:tblPr>
              <a:tblGrid>
                <a:gridCol w="1315871">
                  <a:extLst>
                    <a:ext uri="{9D8B030D-6E8A-4147-A177-3AD203B41FA5}">
                      <a16:colId xmlns:a16="http://schemas.microsoft.com/office/drawing/2014/main" val="2161166421"/>
                    </a:ext>
                  </a:extLst>
                </a:gridCol>
                <a:gridCol w="1449368">
                  <a:extLst>
                    <a:ext uri="{9D8B030D-6E8A-4147-A177-3AD203B41FA5}">
                      <a16:colId xmlns:a16="http://schemas.microsoft.com/office/drawing/2014/main" val="2153875492"/>
                    </a:ext>
                  </a:extLst>
                </a:gridCol>
                <a:gridCol w="4497638">
                  <a:extLst>
                    <a:ext uri="{9D8B030D-6E8A-4147-A177-3AD203B41FA5}">
                      <a16:colId xmlns:a16="http://schemas.microsoft.com/office/drawing/2014/main" val="864627791"/>
                    </a:ext>
                  </a:extLst>
                </a:gridCol>
                <a:gridCol w="2446315">
                  <a:extLst>
                    <a:ext uri="{9D8B030D-6E8A-4147-A177-3AD203B41FA5}">
                      <a16:colId xmlns:a16="http://schemas.microsoft.com/office/drawing/2014/main" val="532544185"/>
                    </a:ext>
                  </a:extLst>
                </a:gridCol>
                <a:gridCol w="1675969">
                  <a:extLst>
                    <a:ext uri="{9D8B030D-6E8A-4147-A177-3AD203B41FA5}">
                      <a16:colId xmlns:a16="http://schemas.microsoft.com/office/drawing/2014/main" val="4283278273"/>
                    </a:ext>
                  </a:extLst>
                </a:gridCol>
              </a:tblGrid>
              <a:tr h="170827">
                <a:tc>
                  <a:txBody>
                    <a:bodyPr/>
                    <a:lstStyle/>
                    <a:p>
                      <a:pPr fontAlgn="base">
                        <a:lnSpc>
                          <a:spcPct val="107000"/>
                        </a:lnSpc>
                        <a:spcAft>
                          <a:spcPts val="800"/>
                        </a:spcAft>
                      </a:pPr>
                      <a:r>
                        <a:rPr lang="en-SG" sz="1400">
                          <a:effectLst/>
                        </a:rPr>
                        <a:t>CET </a:t>
                      </a:r>
                      <a:r>
                        <a:rPr lang="en-US" sz="1400">
                          <a:effectLst/>
                        </a:rPr>
                        <a:t> </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SG time</a:t>
                      </a:r>
                      <a:r>
                        <a:rPr lang="en-US" sz="1400">
                          <a:effectLst/>
                        </a:rPr>
                        <a:t> </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Topics</a:t>
                      </a:r>
                      <a:r>
                        <a:rPr lang="en-US" sz="1400">
                          <a:effectLst/>
                        </a:rPr>
                        <a:t> </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Speaker</a:t>
                      </a:r>
                      <a:r>
                        <a:rPr lang="en-US" sz="1400">
                          <a:effectLst/>
                        </a:rPr>
                        <a:t> </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Durations </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1806637765"/>
                  </a:ext>
                </a:extLst>
              </a:tr>
              <a:tr h="549551">
                <a:tc>
                  <a:txBody>
                    <a:bodyPr/>
                    <a:lstStyle/>
                    <a:p>
                      <a:pPr marL="0" algn="l" defTabSz="914400" rtl="0" eaLnBrk="1" fontAlgn="base" latinLnBrk="0" hangingPunct="1">
                        <a:lnSpc>
                          <a:spcPct val="107000"/>
                        </a:lnSpc>
                        <a:spcAft>
                          <a:spcPts val="800"/>
                        </a:spcAft>
                      </a:pPr>
                      <a:r>
                        <a:rPr lang="en-SG" sz="1400" b="0" kern="1200" dirty="0">
                          <a:solidFill>
                            <a:schemeClr val="tx1"/>
                          </a:solidFill>
                          <a:effectLst/>
                          <a:latin typeface="+mn-lt"/>
                          <a:ea typeface="+mn-ea"/>
                          <a:cs typeface="+mn-cs"/>
                        </a:rPr>
                        <a:t>08:30</a:t>
                      </a:r>
                      <a:endParaRPr lang="en-US" sz="1400" b="0" kern="1200" dirty="0">
                        <a:solidFill>
                          <a:schemeClr val="tx1"/>
                        </a:solidFill>
                        <a:effectLst/>
                        <a:latin typeface="+mn-lt"/>
                        <a:ea typeface="+mn-ea"/>
                        <a:cs typeface="+mn-cs"/>
                      </a:endParaRPr>
                    </a:p>
                  </a:txBody>
                  <a:tcPr marL="0" marR="0" marT="0" marB="0"/>
                </a:tc>
                <a:tc>
                  <a:txBody>
                    <a:bodyPr/>
                    <a:lstStyle/>
                    <a:p>
                      <a:pPr fontAlgn="base">
                        <a:lnSpc>
                          <a:spcPct val="107000"/>
                        </a:lnSpc>
                        <a:spcAft>
                          <a:spcPts val="800"/>
                        </a:spcAft>
                      </a:pPr>
                      <a:r>
                        <a:rPr lang="en-SG" sz="1400" dirty="0">
                          <a:effectLst/>
                        </a:rPr>
                        <a:t>14:30</a:t>
                      </a:r>
                      <a:endParaRPr lang="en-US" sz="2000" dirty="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dirty="0">
                          <a:effectLst/>
                        </a:rPr>
                        <a:t>Call in (30mins before live)</a:t>
                      </a:r>
                      <a:endParaRPr lang="en-US" sz="2000" dirty="0">
                        <a:effectLst/>
                      </a:endParaRPr>
                    </a:p>
                    <a:p>
                      <a:pPr fontAlgn="base">
                        <a:lnSpc>
                          <a:spcPct val="107000"/>
                        </a:lnSpc>
                        <a:spcAft>
                          <a:spcPts val="800"/>
                        </a:spcAft>
                      </a:pPr>
                      <a:r>
                        <a:rPr lang="en-SG" sz="1400" b="1" dirty="0">
                          <a:solidFill>
                            <a:srgbClr val="EB3C96"/>
                          </a:solidFill>
                          <a:effectLst/>
                        </a:rPr>
                        <a:t>Zoom Link</a:t>
                      </a:r>
                      <a:endParaRPr lang="en-US" sz="2000" b="1" dirty="0">
                        <a:solidFill>
                          <a:srgbClr val="EB3C96"/>
                        </a:solidFill>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All</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 </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82496650"/>
                  </a:ext>
                </a:extLst>
              </a:tr>
              <a:tr h="435522">
                <a:tc>
                  <a:txBody>
                    <a:bodyPr/>
                    <a:lstStyle/>
                    <a:p>
                      <a:pPr marL="0" algn="l" defTabSz="914400" rtl="0" eaLnBrk="1" fontAlgn="base" latinLnBrk="0" hangingPunct="1">
                        <a:lnSpc>
                          <a:spcPct val="107000"/>
                        </a:lnSpc>
                        <a:spcAft>
                          <a:spcPts val="800"/>
                        </a:spcAft>
                      </a:pPr>
                      <a:r>
                        <a:rPr lang="en-SG" sz="1400" b="0" kern="1200" dirty="0">
                          <a:solidFill>
                            <a:schemeClr val="tx1"/>
                          </a:solidFill>
                          <a:effectLst/>
                          <a:latin typeface="+mn-lt"/>
                          <a:ea typeface="+mn-ea"/>
                          <a:cs typeface="+mn-cs"/>
                        </a:rPr>
                        <a:t>09:00</a:t>
                      </a:r>
                      <a:endParaRPr lang="en-US" sz="1400" b="0" kern="1200" dirty="0">
                        <a:solidFill>
                          <a:schemeClr val="tx1"/>
                        </a:solidFill>
                        <a:effectLst/>
                        <a:latin typeface="+mn-lt"/>
                        <a:ea typeface="+mn-ea"/>
                        <a:cs typeface="+mn-cs"/>
                      </a:endParaRPr>
                    </a:p>
                  </a:txBody>
                  <a:tcPr marL="0" marR="0" marT="0" marB="0"/>
                </a:tc>
                <a:tc>
                  <a:txBody>
                    <a:bodyPr/>
                    <a:lstStyle/>
                    <a:p>
                      <a:pPr fontAlgn="base">
                        <a:lnSpc>
                          <a:spcPct val="107000"/>
                        </a:lnSpc>
                        <a:spcAft>
                          <a:spcPts val="800"/>
                        </a:spcAft>
                      </a:pPr>
                      <a:r>
                        <a:rPr lang="en-SG" sz="1400">
                          <a:effectLst/>
                        </a:rPr>
                        <a:t>15:00</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dirty="0">
                          <a:effectLst/>
                        </a:rPr>
                        <a:t>Start Live! </a:t>
                      </a:r>
                      <a:endParaRPr lang="en-US" sz="2000" dirty="0">
                        <a:effectLst/>
                      </a:endParaRPr>
                    </a:p>
                    <a:p>
                      <a:pPr fontAlgn="base">
                        <a:lnSpc>
                          <a:spcPct val="107000"/>
                        </a:lnSpc>
                        <a:spcAft>
                          <a:spcPts val="800"/>
                        </a:spcAft>
                      </a:pPr>
                      <a:r>
                        <a:rPr lang="en-SG" sz="1400" dirty="0">
                          <a:effectLst/>
                        </a:rPr>
                        <a:t>Introduction + house rule</a:t>
                      </a:r>
                      <a:endParaRPr lang="en-US" sz="2000" dirty="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MC - DCVMN</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5mins</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3196461196"/>
                  </a:ext>
                </a:extLst>
              </a:tr>
              <a:tr h="773823">
                <a:tc>
                  <a:txBody>
                    <a:bodyPr/>
                    <a:lstStyle/>
                    <a:p>
                      <a:pPr marL="0" algn="l" defTabSz="914400" rtl="0" eaLnBrk="1" fontAlgn="base" latinLnBrk="0" hangingPunct="1">
                        <a:lnSpc>
                          <a:spcPct val="107000"/>
                        </a:lnSpc>
                        <a:spcAft>
                          <a:spcPts val="800"/>
                        </a:spcAft>
                      </a:pPr>
                      <a:r>
                        <a:rPr lang="en-SG" sz="1400" b="0" kern="1200" dirty="0">
                          <a:solidFill>
                            <a:schemeClr val="tx1"/>
                          </a:solidFill>
                          <a:effectLst/>
                          <a:latin typeface="+mn-lt"/>
                          <a:ea typeface="+mn-ea"/>
                          <a:cs typeface="+mn-cs"/>
                        </a:rPr>
                        <a:t>09.05-09.50</a:t>
                      </a:r>
                      <a:r>
                        <a:rPr lang="en-US" sz="1400" b="0" kern="1200" dirty="0">
                          <a:solidFill>
                            <a:schemeClr val="tx1"/>
                          </a:solidFill>
                          <a:effectLst/>
                          <a:latin typeface="+mn-lt"/>
                          <a:ea typeface="+mn-ea"/>
                          <a:cs typeface="+mn-cs"/>
                        </a:rPr>
                        <a:t> </a:t>
                      </a:r>
                    </a:p>
                  </a:txBody>
                  <a:tcPr marL="0" marR="0" marT="0" marB="0"/>
                </a:tc>
                <a:tc>
                  <a:txBody>
                    <a:bodyPr/>
                    <a:lstStyle/>
                    <a:p>
                      <a:pPr fontAlgn="base">
                        <a:lnSpc>
                          <a:spcPct val="107000"/>
                        </a:lnSpc>
                        <a:spcAft>
                          <a:spcPts val="800"/>
                        </a:spcAft>
                      </a:pPr>
                      <a:r>
                        <a:rPr lang="en-SG" sz="1400">
                          <a:effectLst/>
                        </a:rPr>
                        <a:t>15.05-15.50</a:t>
                      </a:r>
                      <a:r>
                        <a:rPr lang="en-US" sz="1400">
                          <a:effectLst/>
                        </a:rPr>
                        <a:t> </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dirty="0">
                          <a:effectLst/>
                        </a:rPr>
                        <a:t>Process Development of Virus-Like Particle (VLP) Technology: A VLP COVID-19 Vaccine Case Study </a:t>
                      </a:r>
                      <a:r>
                        <a:rPr lang="en-SG" sz="1400" dirty="0">
                          <a:solidFill>
                            <a:srgbClr val="EB3C96"/>
                          </a:solidFill>
                          <a:effectLst/>
                        </a:rPr>
                        <a:t>– Poll before/at the end?</a:t>
                      </a:r>
                      <a:endParaRPr lang="en-US" sz="2000" dirty="0">
                        <a:solidFill>
                          <a:srgbClr val="EB3C96"/>
                        </a:solidFill>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dirty="0">
                          <a:effectLst/>
                        </a:rPr>
                        <a:t>Naomi and </a:t>
                      </a:r>
                      <a:r>
                        <a:rPr lang="en-US" sz="1400" kern="1200" dirty="0">
                          <a:solidFill>
                            <a:schemeClr val="tx1"/>
                          </a:solidFill>
                          <a:effectLst/>
                          <a:latin typeface="+mn-lt"/>
                          <a:ea typeface="+mn-ea"/>
                          <a:cs typeface="+mn-cs"/>
                        </a:rPr>
                        <a:t>Matthew</a:t>
                      </a:r>
                      <a:r>
                        <a:rPr lang="en-US" sz="1400" dirty="0">
                          <a:effectLst/>
                        </a:rPr>
                        <a:t> </a:t>
                      </a:r>
                      <a:r>
                        <a:rPr lang="en-SG" sz="1400" dirty="0">
                          <a:effectLst/>
                        </a:rPr>
                        <a:t>(pre-record, and take live Q&amp;A) </a:t>
                      </a:r>
                      <a:endParaRPr lang="en-US" sz="2000" dirty="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45mins VDO</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1856892276"/>
                  </a:ext>
                </a:extLst>
              </a:tr>
              <a:tr h="460949">
                <a:tc>
                  <a:txBody>
                    <a:bodyPr/>
                    <a:lstStyle/>
                    <a:p>
                      <a:pPr marL="0" algn="l" defTabSz="914400" rtl="0" eaLnBrk="1" fontAlgn="base" latinLnBrk="0" hangingPunct="1">
                        <a:lnSpc>
                          <a:spcPct val="107000"/>
                        </a:lnSpc>
                        <a:spcAft>
                          <a:spcPts val="800"/>
                        </a:spcAft>
                      </a:pPr>
                      <a:r>
                        <a:rPr lang="en-SG" sz="1400" b="0" kern="1200" dirty="0">
                          <a:solidFill>
                            <a:schemeClr val="tx1"/>
                          </a:solidFill>
                          <a:effectLst/>
                          <a:latin typeface="+mn-lt"/>
                          <a:ea typeface="+mn-ea"/>
                          <a:cs typeface="+mn-cs"/>
                        </a:rPr>
                        <a:t>09.50-10.35</a:t>
                      </a:r>
                      <a:r>
                        <a:rPr lang="en-US" sz="1400" b="0" kern="1200" dirty="0">
                          <a:solidFill>
                            <a:schemeClr val="tx1"/>
                          </a:solidFill>
                          <a:effectLst/>
                          <a:latin typeface="+mn-lt"/>
                          <a:ea typeface="+mn-ea"/>
                          <a:cs typeface="+mn-cs"/>
                        </a:rPr>
                        <a:t> </a:t>
                      </a:r>
                    </a:p>
                  </a:txBody>
                  <a:tcPr marL="0" marR="0" marT="0" marB="0"/>
                </a:tc>
                <a:tc>
                  <a:txBody>
                    <a:bodyPr/>
                    <a:lstStyle/>
                    <a:p>
                      <a:pPr fontAlgn="base">
                        <a:lnSpc>
                          <a:spcPct val="107000"/>
                        </a:lnSpc>
                        <a:spcAft>
                          <a:spcPts val="800"/>
                        </a:spcAft>
                      </a:pPr>
                      <a:r>
                        <a:rPr lang="en-SG" sz="1400">
                          <a:effectLst/>
                        </a:rPr>
                        <a:t>15.50-16.35</a:t>
                      </a:r>
                      <a:r>
                        <a:rPr lang="en-US" sz="1400">
                          <a:effectLst/>
                        </a:rPr>
                        <a:t> </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dirty="0">
                          <a:effectLst/>
                        </a:rPr>
                        <a:t>Facility Design and investment market overview </a:t>
                      </a:r>
                      <a:r>
                        <a:rPr lang="en-SG" sz="1400" dirty="0">
                          <a:solidFill>
                            <a:srgbClr val="EB3C96"/>
                          </a:solidFill>
                          <a:effectLst/>
                        </a:rPr>
                        <a:t>Poll?</a:t>
                      </a:r>
                      <a:endParaRPr lang="en-US" sz="2000" dirty="0">
                        <a:solidFill>
                          <a:srgbClr val="EB3C96"/>
                        </a:solidFill>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dirty="0">
                          <a:effectLst/>
                        </a:rPr>
                        <a:t>Ina Bhartia &amp; Steve </a:t>
                      </a:r>
                      <a:r>
                        <a:rPr lang="en-SG" sz="1400" dirty="0" err="1">
                          <a:effectLst/>
                        </a:rPr>
                        <a:t>Maina</a:t>
                      </a:r>
                      <a:endParaRPr lang="en-US" sz="2000" dirty="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45mins </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445457041"/>
                  </a:ext>
                </a:extLst>
              </a:tr>
              <a:tr h="170827">
                <a:tc>
                  <a:txBody>
                    <a:bodyPr/>
                    <a:lstStyle/>
                    <a:p>
                      <a:pPr marL="0" algn="l" defTabSz="914400" rtl="0" eaLnBrk="1" fontAlgn="base" latinLnBrk="0" hangingPunct="1">
                        <a:lnSpc>
                          <a:spcPct val="107000"/>
                        </a:lnSpc>
                        <a:spcAft>
                          <a:spcPts val="800"/>
                        </a:spcAft>
                      </a:pPr>
                      <a:r>
                        <a:rPr lang="en-SG" sz="1400" b="0" kern="1200" dirty="0">
                          <a:solidFill>
                            <a:schemeClr val="tx1"/>
                          </a:solidFill>
                          <a:effectLst/>
                          <a:latin typeface="+mn-lt"/>
                          <a:ea typeface="+mn-ea"/>
                          <a:cs typeface="+mn-cs"/>
                        </a:rPr>
                        <a:t> </a:t>
                      </a:r>
                      <a:endParaRPr lang="en-US" sz="1400" b="0" kern="1200" dirty="0">
                        <a:solidFill>
                          <a:schemeClr val="tx1"/>
                        </a:solidFill>
                        <a:effectLst/>
                        <a:latin typeface="+mn-lt"/>
                        <a:ea typeface="+mn-ea"/>
                        <a:cs typeface="+mn-cs"/>
                      </a:endParaRPr>
                    </a:p>
                  </a:txBody>
                  <a:tcPr marL="0" marR="0" marT="0" marB="0"/>
                </a:tc>
                <a:tc>
                  <a:txBody>
                    <a:bodyPr/>
                    <a:lstStyle/>
                    <a:p>
                      <a:pPr fontAlgn="base">
                        <a:lnSpc>
                          <a:spcPct val="107000"/>
                        </a:lnSpc>
                        <a:spcAft>
                          <a:spcPts val="800"/>
                        </a:spcAft>
                      </a:pPr>
                      <a:r>
                        <a:rPr lang="en-SG" sz="1400">
                          <a:effectLst/>
                        </a:rPr>
                        <a:t> </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Break</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 </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5 mins</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816707338"/>
                  </a:ext>
                </a:extLst>
              </a:tr>
              <a:tr h="773823">
                <a:tc>
                  <a:txBody>
                    <a:bodyPr/>
                    <a:lstStyle/>
                    <a:p>
                      <a:pPr marL="0" algn="l" defTabSz="914400" rtl="0" eaLnBrk="1" fontAlgn="base" latinLnBrk="0" hangingPunct="1">
                        <a:lnSpc>
                          <a:spcPct val="107000"/>
                        </a:lnSpc>
                        <a:spcAft>
                          <a:spcPts val="800"/>
                        </a:spcAft>
                      </a:pPr>
                      <a:r>
                        <a:rPr lang="en-SG" sz="1400" b="0" kern="1200" dirty="0">
                          <a:solidFill>
                            <a:schemeClr val="tx1"/>
                          </a:solidFill>
                          <a:effectLst/>
                          <a:latin typeface="+mn-lt"/>
                          <a:ea typeface="+mn-ea"/>
                          <a:cs typeface="+mn-cs"/>
                        </a:rPr>
                        <a:t>10.40-11.25 </a:t>
                      </a:r>
                      <a:endParaRPr lang="en-US" sz="1400" b="0" kern="1200" dirty="0">
                        <a:solidFill>
                          <a:schemeClr val="tx1"/>
                        </a:solidFill>
                        <a:effectLst/>
                        <a:latin typeface="+mn-lt"/>
                        <a:ea typeface="+mn-ea"/>
                        <a:cs typeface="+mn-cs"/>
                      </a:endParaRPr>
                    </a:p>
                  </a:txBody>
                  <a:tcPr marL="0" marR="0" marT="0" marB="0"/>
                </a:tc>
                <a:tc>
                  <a:txBody>
                    <a:bodyPr/>
                    <a:lstStyle/>
                    <a:p>
                      <a:pPr fontAlgn="base">
                        <a:lnSpc>
                          <a:spcPct val="107000"/>
                        </a:lnSpc>
                        <a:spcAft>
                          <a:spcPts val="800"/>
                        </a:spcAft>
                      </a:pPr>
                      <a:r>
                        <a:rPr lang="en-SG" sz="1400">
                          <a:effectLst/>
                        </a:rPr>
                        <a:t>16.40-17.25 </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dirty="0">
                          <a:effectLst/>
                        </a:rPr>
                        <a:t>Future vaccine manufacturing outlook and cost comparison between traditional and novel vaccines </a:t>
                      </a:r>
                      <a:r>
                        <a:rPr lang="en-SG" sz="1400" dirty="0">
                          <a:solidFill>
                            <a:srgbClr val="EB3C96"/>
                          </a:solidFill>
                          <a:effectLst/>
                        </a:rPr>
                        <a:t>Poll?</a:t>
                      </a:r>
                      <a:endParaRPr lang="en-US" sz="2000" dirty="0">
                        <a:solidFill>
                          <a:srgbClr val="EB3C96"/>
                        </a:solidFill>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Josephine  </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45mins </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300432330"/>
                  </a:ext>
                </a:extLst>
              </a:tr>
              <a:tr h="862425">
                <a:tc>
                  <a:txBody>
                    <a:bodyPr/>
                    <a:lstStyle/>
                    <a:p>
                      <a:pPr marL="0" algn="l" defTabSz="914400" rtl="0" eaLnBrk="1" fontAlgn="base" latinLnBrk="0" hangingPunct="1">
                        <a:lnSpc>
                          <a:spcPct val="107000"/>
                        </a:lnSpc>
                        <a:spcAft>
                          <a:spcPts val="800"/>
                        </a:spcAft>
                      </a:pPr>
                      <a:r>
                        <a:rPr lang="en-SG" sz="1400" b="0" kern="1200" dirty="0">
                          <a:solidFill>
                            <a:schemeClr val="tx1"/>
                          </a:solidFill>
                          <a:effectLst/>
                          <a:latin typeface="+mn-lt"/>
                          <a:ea typeface="+mn-ea"/>
                          <a:cs typeface="+mn-cs"/>
                        </a:rPr>
                        <a:t>11.25-12.00</a:t>
                      </a:r>
                      <a:endParaRPr lang="en-US" sz="1400" b="0" kern="1200" dirty="0">
                        <a:solidFill>
                          <a:schemeClr val="tx1"/>
                        </a:solidFill>
                        <a:effectLst/>
                        <a:latin typeface="+mn-lt"/>
                        <a:ea typeface="+mn-ea"/>
                        <a:cs typeface="+mn-cs"/>
                      </a:endParaRPr>
                    </a:p>
                  </a:txBody>
                  <a:tcPr marL="0" marR="0" marT="0" marB="0"/>
                </a:tc>
                <a:tc>
                  <a:txBody>
                    <a:bodyPr/>
                    <a:lstStyle/>
                    <a:p>
                      <a:pPr fontAlgn="base">
                        <a:lnSpc>
                          <a:spcPct val="107000"/>
                        </a:lnSpc>
                        <a:spcAft>
                          <a:spcPts val="800"/>
                        </a:spcAft>
                      </a:pPr>
                      <a:r>
                        <a:rPr lang="en-SG" sz="1400">
                          <a:effectLst/>
                        </a:rPr>
                        <a:t>17.25-18.00</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dirty="0">
                          <a:effectLst/>
                        </a:rPr>
                        <a:t>Q&amp;A Session</a:t>
                      </a:r>
                      <a:endParaRPr lang="en-US" sz="2000" dirty="0">
                        <a:effectLst/>
                      </a:endParaRPr>
                    </a:p>
                    <a:p>
                      <a:pPr fontAlgn="base">
                        <a:lnSpc>
                          <a:spcPct val="107000"/>
                        </a:lnSpc>
                        <a:spcAft>
                          <a:spcPts val="800"/>
                        </a:spcAft>
                      </a:pPr>
                      <a:r>
                        <a:rPr lang="en-US" sz="1400" dirty="0">
                          <a:effectLst/>
                        </a:rPr>
                        <a:t>Note: Naomi &amp; Matthew to call in at 17.15SGT Time or 05.15 am NY time</a:t>
                      </a:r>
                      <a:endParaRPr lang="en-US" sz="2000" dirty="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a:effectLst/>
                        </a:rPr>
                        <a:t>All</a:t>
                      </a:r>
                      <a:endParaRPr lang="en-US" sz="200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tc>
                  <a:txBody>
                    <a:bodyPr/>
                    <a:lstStyle/>
                    <a:p>
                      <a:pPr fontAlgn="base">
                        <a:lnSpc>
                          <a:spcPct val="107000"/>
                        </a:lnSpc>
                        <a:spcAft>
                          <a:spcPts val="800"/>
                        </a:spcAft>
                      </a:pPr>
                      <a:r>
                        <a:rPr lang="en-SG" sz="1400" dirty="0">
                          <a:effectLst/>
                        </a:rPr>
                        <a:t>30mins + Closing 5mins</a:t>
                      </a:r>
                      <a:endParaRPr lang="en-US" sz="2000" dirty="0">
                        <a:effectLst/>
                        <a:latin typeface="Calibri" panose="020F0502020204030204" pitchFamily="34" charset="0"/>
                        <a:ea typeface="Calibri" panose="020F0502020204030204" pitchFamily="34" charset="0"/>
                        <a:cs typeface="Cordia New" panose="020B0304020202020204" pitchFamily="34" charset="-34"/>
                      </a:endParaRPr>
                    </a:p>
                  </a:txBody>
                  <a:tcPr marL="0" marR="0" marT="0" marB="0"/>
                </a:tc>
                <a:extLst>
                  <a:ext uri="{0D108BD9-81ED-4DB2-BD59-A6C34878D82A}">
                    <a16:rowId xmlns:a16="http://schemas.microsoft.com/office/drawing/2014/main" val="259497734"/>
                  </a:ext>
                </a:extLst>
              </a:tr>
            </a:tbl>
          </a:graphicData>
        </a:graphic>
      </p:graphicFrame>
      <p:sp>
        <p:nvSpPr>
          <p:cNvPr id="8" name="TextBox 7">
            <a:extLst>
              <a:ext uri="{FF2B5EF4-FFF2-40B4-BE49-F238E27FC236}">
                <a16:creationId xmlns:a16="http://schemas.microsoft.com/office/drawing/2014/main" id="{1363A648-9AE7-4D97-B513-C739ED35C07B}"/>
              </a:ext>
            </a:extLst>
          </p:cNvPr>
          <p:cNvSpPr txBox="1"/>
          <p:nvPr/>
        </p:nvSpPr>
        <p:spPr bwMode="gray">
          <a:xfrm>
            <a:off x="1983178" y="5599862"/>
            <a:ext cx="9037122" cy="1200329"/>
          </a:xfrm>
          <a:prstGeom prst="rect">
            <a:avLst/>
          </a:prstGeom>
          <a:noFill/>
        </p:spPr>
        <p:txBody>
          <a:bodyPr wrap="square">
            <a:spAutoFit/>
          </a:bodyPr>
          <a:lstStyle/>
          <a:p>
            <a:r>
              <a:rPr lang="en-US" sz="1800" dirty="0">
                <a:effectLst/>
                <a:latin typeface="Calibri" panose="020F0502020204030204" pitchFamily="34" charset="0"/>
                <a:ea typeface="Calibri" panose="020F0502020204030204" pitchFamily="34" charset="0"/>
              </a:rPr>
              <a:t>Naomi Baer </a:t>
            </a:r>
            <a:r>
              <a:rPr lang="en-US" sz="1800" u="sng" dirty="0">
                <a:solidFill>
                  <a:srgbClr val="0563C1"/>
                </a:solidFill>
                <a:effectLst/>
                <a:latin typeface="Calibri" panose="020F0502020204030204" pitchFamily="34" charset="0"/>
                <a:ea typeface="Calibri" panose="020F0502020204030204" pitchFamily="34" charset="0"/>
                <a:hlinkClick r:id="rId2"/>
              </a:rPr>
              <a:t>naomi.baer@milliporesigma.com</a:t>
            </a:r>
            <a:r>
              <a:rPr lang="en-US" sz="1800" dirty="0">
                <a:effectLst/>
                <a:latin typeface="Calibri" panose="020F0502020204030204" pitchFamily="34" charset="0"/>
                <a:ea typeface="Calibri" panose="020F0502020204030204" pitchFamily="34" charset="0"/>
              </a:rPr>
              <a:t>; Ina Bhartia </a:t>
            </a:r>
            <a:r>
              <a:rPr lang="en-US" sz="1800" u="sng" dirty="0">
                <a:solidFill>
                  <a:srgbClr val="0563C1"/>
                </a:solidFill>
                <a:effectLst/>
                <a:latin typeface="Calibri" panose="020F0502020204030204" pitchFamily="34" charset="0"/>
                <a:ea typeface="Calibri" panose="020F0502020204030204" pitchFamily="34" charset="0"/>
                <a:hlinkClick r:id="rId3"/>
              </a:rPr>
              <a:t>ina.bhartia@merckgroup.com</a:t>
            </a:r>
            <a:r>
              <a:rPr lang="en-US" sz="1800" dirty="0">
                <a:effectLst/>
                <a:latin typeface="Calibri" panose="020F0502020204030204" pitchFamily="34" charset="0"/>
                <a:ea typeface="Calibri" panose="020F0502020204030204" pitchFamily="34" charset="0"/>
              </a:rPr>
              <a:t>; Steve </a:t>
            </a:r>
            <a:r>
              <a:rPr lang="en-US" sz="1800" dirty="0" err="1">
                <a:effectLst/>
                <a:latin typeface="Calibri" panose="020F0502020204030204" pitchFamily="34" charset="0"/>
                <a:ea typeface="Calibri" panose="020F0502020204030204" pitchFamily="34" charset="0"/>
              </a:rPr>
              <a:t>Maina</a:t>
            </a:r>
            <a:r>
              <a:rPr lang="en-US" sz="1800" dirty="0">
                <a:effectLst/>
                <a:latin typeface="Calibri" panose="020F0502020204030204" pitchFamily="34" charset="0"/>
                <a:ea typeface="Calibri" panose="020F0502020204030204" pitchFamily="34" charset="0"/>
              </a:rPr>
              <a:t> </a:t>
            </a:r>
            <a:r>
              <a:rPr lang="en-US" sz="1800" u="sng" dirty="0">
                <a:solidFill>
                  <a:srgbClr val="0563C1"/>
                </a:solidFill>
                <a:effectLst/>
                <a:latin typeface="Calibri" panose="020F0502020204030204" pitchFamily="34" charset="0"/>
                <a:ea typeface="Calibri" panose="020F0502020204030204" pitchFamily="34" charset="0"/>
                <a:hlinkClick r:id="rId4"/>
              </a:rPr>
              <a:t>steve.maina@merckgroup.com</a:t>
            </a:r>
            <a:r>
              <a:rPr lang="en-US" sz="1800" dirty="0">
                <a:effectLst/>
                <a:latin typeface="Calibri" panose="020F0502020204030204" pitchFamily="34" charset="0"/>
                <a:ea typeface="Calibri" panose="020F0502020204030204" pitchFamily="34" charset="0"/>
              </a:rPr>
              <a:t>; Matthew Resch </a:t>
            </a:r>
            <a:r>
              <a:rPr lang="en-US" sz="1800" u="sng" dirty="0">
                <a:solidFill>
                  <a:srgbClr val="0563C1"/>
                </a:solidFill>
                <a:effectLst/>
                <a:latin typeface="Calibri" panose="020F0502020204030204" pitchFamily="34" charset="0"/>
                <a:ea typeface="Calibri" panose="020F0502020204030204" pitchFamily="34" charset="0"/>
                <a:hlinkClick r:id="rId5"/>
              </a:rPr>
              <a:t>mresch@technovax.com</a:t>
            </a:r>
            <a:r>
              <a:rPr lang="en-US" sz="1800" dirty="0">
                <a:effectLst/>
                <a:latin typeface="Calibri" panose="020F0502020204030204" pitchFamily="34" charset="0"/>
                <a:ea typeface="Calibri" panose="020F0502020204030204" pitchFamily="34" charset="0"/>
              </a:rPr>
              <a:t> and Josephine Cheng </a:t>
            </a:r>
            <a:r>
              <a:rPr lang="en-US" sz="1800" u="sng" dirty="0">
                <a:solidFill>
                  <a:srgbClr val="0563C1"/>
                </a:solidFill>
                <a:effectLst/>
                <a:latin typeface="Calibri" panose="020F0502020204030204" pitchFamily="34" charset="0"/>
                <a:ea typeface="Calibri" panose="020F0502020204030204" pitchFamily="34" charset="0"/>
                <a:hlinkClick r:id="rId6"/>
              </a:rPr>
              <a:t>josephine.cheng@merckgroup.com</a:t>
            </a:r>
            <a:r>
              <a:rPr lang="en-US" sz="1800" dirty="0">
                <a:effectLst/>
                <a:latin typeface="Calibri" panose="020F0502020204030204" pitchFamily="34" charset="0"/>
                <a:ea typeface="Calibri" panose="020F0502020204030204" pitchFamily="34" charset="0"/>
              </a:rPr>
              <a:t>; Nantanut Prateepsritorn </a:t>
            </a:r>
            <a:r>
              <a:rPr lang="en-US" sz="1800" u="sng" dirty="0">
                <a:solidFill>
                  <a:srgbClr val="0563C1"/>
                </a:solidFill>
                <a:effectLst/>
                <a:latin typeface="Calibri" panose="020F0502020204030204" pitchFamily="34" charset="0"/>
                <a:ea typeface="Calibri" panose="020F0502020204030204" pitchFamily="34" charset="0"/>
                <a:hlinkClick r:id="rId7"/>
              </a:rPr>
              <a:t>nantanut.prateepsritorn@merckgroup.com</a:t>
            </a:r>
            <a:endParaRPr lang="en-US" sz="1800" dirty="0">
              <a:effectLst/>
              <a:latin typeface="Calibri" panose="020F0502020204030204" pitchFamily="34" charset="0"/>
              <a:ea typeface="Calibri" panose="020F0502020204030204" pitchFamily="34" charset="0"/>
            </a:endParaRPr>
          </a:p>
        </p:txBody>
      </p:sp>
      <p:sp>
        <p:nvSpPr>
          <p:cNvPr id="9" name="Rectangle 8">
            <a:extLst>
              <a:ext uri="{FF2B5EF4-FFF2-40B4-BE49-F238E27FC236}">
                <a16:creationId xmlns:a16="http://schemas.microsoft.com/office/drawing/2014/main" id="{8BA99F55-B72D-4C8F-9AF4-A2327D32FD83}"/>
              </a:ext>
            </a:extLst>
          </p:cNvPr>
          <p:cNvSpPr/>
          <p:nvPr/>
        </p:nvSpPr>
        <p:spPr bwMode="gray">
          <a:xfrm>
            <a:off x="106878" y="5612711"/>
            <a:ext cx="990555" cy="514489"/>
          </a:xfrm>
          <a:prstGeom prst="rect">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r>
              <a:rPr lang="en-US" sz="1600" kern="0" dirty="0">
                <a:solidFill>
                  <a:srgbClr val="FFFFFF"/>
                </a:solidFill>
                <a:latin typeface="Verdana"/>
              </a:rPr>
              <a:t>Panel list:</a:t>
            </a:r>
            <a:endParaRPr lang="th-TH" sz="1600" kern="0" dirty="0" err="1">
              <a:solidFill>
                <a:srgbClr val="FFFFFF"/>
              </a:solidFill>
              <a:latin typeface="Verdana"/>
            </a:endParaRPr>
          </a:p>
        </p:txBody>
      </p:sp>
    </p:spTree>
    <p:extLst>
      <p:ext uri="{BB962C8B-B14F-4D97-AF65-F5344CB8AC3E}">
        <p14:creationId xmlns:p14="http://schemas.microsoft.com/office/powerpoint/2010/main" val="3244555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7DB559-29BA-469B-95A0-B7F07E2D4A71}"/>
              </a:ext>
            </a:extLst>
          </p:cNvPr>
          <p:cNvSpPr>
            <a:spLocks noGrp="1"/>
          </p:cNvSpPr>
          <p:nvPr>
            <p:ph type="body" sz="quarter" idx="13"/>
          </p:nvPr>
        </p:nvSpPr>
        <p:spPr/>
        <p:txBody>
          <a:bodyPr/>
          <a:lstStyle/>
          <a:p>
            <a:endParaRPr lang="th-TH"/>
          </a:p>
        </p:txBody>
      </p:sp>
      <p:sp>
        <p:nvSpPr>
          <p:cNvPr id="3" name="Title 2">
            <a:extLst>
              <a:ext uri="{FF2B5EF4-FFF2-40B4-BE49-F238E27FC236}">
                <a16:creationId xmlns:a16="http://schemas.microsoft.com/office/drawing/2014/main" id="{D9A8DF10-82F7-407D-B971-2209673F12FE}"/>
              </a:ext>
            </a:extLst>
          </p:cNvPr>
          <p:cNvSpPr>
            <a:spLocks noGrp="1"/>
          </p:cNvSpPr>
          <p:nvPr>
            <p:ph type="title"/>
          </p:nvPr>
        </p:nvSpPr>
        <p:spPr/>
        <p:txBody>
          <a:bodyPr/>
          <a:lstStyle/>
          <a:p>
            <a:endParaRPr lang="th-TH"/>
          </a:p>
        </p:txBody>
      </p:sp>
      <p:sp>
        <p:nvSpPr>
          <p:cNvPr id="4" name="Footer Placeholder 3">
            <a:extLst>
              <a:ext uri="{FF2B5EF4-FFF2-40B4-BE49-F238E27FC236}">
                <a16:creationId xmlns:a16="http://schemas.microsoft.com/office/drawing/2014/main" id="{64006540-70E5-4399-8272-480373AD9BE1}"/>
              </a:ext>
            </a:extLst>
          </p:cNvPr>
          <p:cNvSpPr>
            <a:spLocks noGrp="1"/>
          </p:cNvSpPr>
          <p:nvPr>
            <p:ph type="ftr" sz="quarter" idx="14"/>
          </p:nvPr>
        </p:nvSpPr>
        <p:spPr/>
        <p:txBody>
          <a:bodyPr/>
          <a:lstStyle/>
          <a:p>
            <a:r>
              <a:rPr lang="en-US"/>
              <a:t>Title of Presentation | DD.MM.YYYY</a:t>
            </a:r>
          </a:p>
        </p:txBody>
      </p:sp>
      <p:sp>
        <p:nvSpPr>
          <p:cNvPr id="5" name="Slide Number Placeholder 4">
            <a:extLst>
              <a:ext uri="{FF2B5EF4-FFF2-40B4-BE49-F238E27FC236}">
                <a16:creationId xmlns:a16="http://schemas.microsoft.com/office/drawing/2014/main" id="{413811CC-B617-43B3-A499-4C2792218F27}"/>
              </a:ext>
            </a:extLst>
          </p:cNvPr>
          <p:cNvSpPr>
            <a:spLocks noGrp="1"/>
          </p:cNvSpPr>
          <p:nvPr>
            <p:ph type="sldNum" sz="quarter" idx="15"/>
          </p:nvPr>
        </p:nvSpPr>
        <p:spPr/>
        <p:txBody>
          <a:bodyPr/>
          <a:lstStyle/>
          <a:p>
            <a:fld id="{FD5E7EB4-4CDF-47BB-AF16-07782904B863}" type="slidenum">
              <a:rPr lang="en-US" smtClean="0"/>
              <a:pPr/>
              <a:t>4</a:t>
            </a:fld>
            <a:endParaRPr lang="en-US"/>
          </a:p>
        </p:txBody>
      </p:sp>
      <p:sp>
        <p:nvSpPr>
          <p:cNvPr id="6" name="Rectangle 5">
            <a:extLst>
              <a:ext uri="{FF2B5EF4-FFF2-40B4-BE49-F238E27FC236}">
                <a16:creationId xmlns:a16="http://schemas.microsoft.com/office/drawing/2014/main" id="{17DBF6BC-C095-46CD-85D7-031BF9C24DCE}"/>
              </a:ext>
            </a:extLst>
          </p:cNvPr>
          <p:cNvSpPr/>
          <p:nvPr/>
        </p:nvSpPr>
        <p:spPr bwMode="gray">
          <a:xfrm>
            <a:off x="795646" y="1736045"/>
            <a:ext cx="5130140" cy="961901"/>
          </a:xfrm>
          <a:prstGeom prst="rect">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r>
              <a:rPr lang="en-US" sz="2400" b="1" kern="0" dirty="0">
                <a:solidFill>
                  <a:schemeClr val="bg1"/>
                </a:solidFill>
                <a:latin typeface="Verdana"/>
              </a:rPr>
              <a:t>Insert this slide when you have poll question</a:t>
            </a:r>
            <a:endParaRPr lang="th-TH" sz="2400" b="1" kern="0" dirty="0" err="1">
              <a:solidFill>
                <a:schemeClr val="bg1"/>
              </a:solidFill>
              <a:latin typeface="Verdana"/>
            </a:endParaRPr>
          </a:p>
        </p:txBody>
      </p:sp>
    </p:spTree>
    <p:extLst>
      <p:ext uri="{BB962C8B-B14F-4D97-AF65-F5344CB8AC3E}">
        <p14:creationId xmlns:p14="http://schemas.microsoft.com/office/powerpoint/2010/main" val="1772744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CFD73C8F-7679-435C-AFE1-683618EE0E38}"/>
              </a:ext>
            </a:extLst>
          </p:cNvPr>
          <p:cNvSpPr>
            <a:spLocks noGrp="1"/>
          </p:cNvSpPr>
          <p:nvPr>
            <p:ph type="body" sz="quarter" idx="10"/>
          </p:nvPr>
        </p:nvSpPr>
        <p:spPr/>
        <p:txBody>
          <a:bodyPr/>
          <a:lstStyle/>
          <a:p>
            <a:endParaRPr lang="en-US"/>
          </a:p>
        </p:txBody>
      </p:sp>
      <p:sp>
        <p:nvSpPr>
          <p:cNvPr id="6" name="Untertitel 5">
            <a:extLst>
              <a:ext uri="{FF2B5EF4-FFF2-40B4-BE49-F238E27FC236}">
                <a16:creationId xmlns:a16="http://schemas.microsoft.com/office/drawing/2014/main" id="{B343DD50-3514-43CF-B184-4927F3ECD3DF}"/>
              </a:ext>
            </a:extLst>
          </p:cNvPr>
          <p:cNvSpPr>
            <a:spLocks noGrp="1"/>
          </p:cNvSpPr>
          <p:nvPr>
            <p:ph type="subTitle" idx="1"/>
          </p:nvPr>
        </p:nvSpPr>
        <p:spPr/>
        <p:txBody>
          <a:bodyPr/>
          <a:lstStyle/>
          <a:p>
            <a:r>
              <a:rPr lang="en-US"/>
              <a:t>Speaker profile</a:t>
            </a:r>
          </a:p>
        </p:txBody>
      </p:sp>
      <p:sp>
        <p:nvSpPr>
          <p:cNvPr id="5" name="Titel 4">
            <a:extLst>
              <a:ext uri="{FF2B5EF4-FFF2-40B4-BE49-F238E27FC236}">
                <a16:creationId xmlns:a16="http://schemas.microsoft.com/office/drawing/2014/main" id="{E77E4B50-A7E1-4655-94F5-2CEC2711CEF0}"/>
              </a:ext>
            </a:extLst>
          </p:cNvPr>
          <p:cNvSpPr>
            <a:spLocks noGrp="1"/>
          </p:cNvSpPr>
          <p:nvPr>
            <p:ph type="ctrTitle"/>
          </p:nvPr>
        </p:nvSpPr>
        <p:spPr/>
        <p:txBody>
          <a:bodyPr/>
          <a:lstStyle/>
          <a:p>
            <a:r>
              <a:rPr lang="en-US"/>
              <a:t>DCVMN Speaker bio	</a:t>
            </a:r>
          </a:p>
        </p:txBody>
      </p:sp>
    </p:spTree>
    <p:extLst>
      <p:ext uri="{BB962C8B-B14F-4D97-AF65-F5344CB8AC3E}">
        <p14:creationId xmlns:p14="http://schemas.microsoft.com/office/powerpoint/2010/main" val="3295267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30F761-4DAF-F3EC-CB64-638DCBBAA51B}"/>
              </a:ext>
            </a:extLst>
          </p:cNvPr>
          <p:cNvSpPr>
            <a:spLocks noGrp="1"/>
          </p:cNvSpPr>
          <p:nvPr>
            <p:ph type="body" sz="quarter" idx="13"/>
          </p:nvPr>
        </p:nvSpPr>
        <p:spPr/>
        <p:txBody>
          <a:bodyPr/>
          <a:lstStyle/>
          <a:p>
            <a:endParaRPr lang="en-US"/>
          </a:p>
        </p:txBody>
      </p:sp>
      <p:sp>
        <p:nvSpPr>
          <p:cNvPr id="3" name="Title 2">
            <a:extLst>
              <a:ext uri="{FF2B5EF4-FFF2-40B4-BE49-F238E27FC236}">
                <a16:creationId xmlns:a16="http://schemas.microsoft.com/office/drawing/2014/main" id="{19D44CE6-D05A-ABAE-532E-A4D9D7956C0F}"/>
              </a:ext>
            </a:extLst>
          </p:cNvPr>
          <p:cNvSpPr>
            <a:spLocks noGrp="1"/>
          </p:cNvSpPr>
          <p:nvPr>
            <p:ph type="title"/>
          </p:nvPr>
        </p:nvSpPr>
        <p:spPr>
          <a:xfrm>
            <a:off x="623887" y="351530"/>
            <a:ext cx="10944225" cy="325952"/>
          </a:xfrm>
        </p:spPr>
        <p:txBody>
          <a:bodyPr/>
          <a:lstStyle/>
          <a:p>
            <a:r>
              <a:rPr lang="en-US" dirty="0"/>
              <a:t>Sep6</a:t>
            </a:r>
          </a:p>
        </p:txBody>
      </p:sp>
      <p:sp>
        <p:nvSpPr>
          <p:cNvPr id="4" name="Footer Placeholder 3">
            <a:extLst>
              <a:ext uri="{FF2B5EF4-FFF2-40B4-BE49-F238E27FC236}">
                <a16:creationId xmlns:a16="http://schemas.microsoft.com/office/drawing/2014/main" id="{81E06FAE-4E7A-1016-F542-2F34067F2309}"/>
              </a:ext>
            </a:extLst>
          </p:cNvPr>
          <p:cNvSpPr>
            <a:spLocks noGrp="1"/>
          </p:cNvSpPr>
          <p:nvPr>
            <p:ph type="ftr" sz="quarter" idx="14"/>
          </p:nvPr>
        </p:nvSpPr>
        <p:spPr/>
        <p:txBody>
          <a:bodyPr/>
          <a:lstStyle/>
          <a:p>
            <a:r>
              <a:rPr lang="en-US"/>
              <a:t>Title of Presentation | DD.MM.YYYY</a:t>
            </a:r>
          </a:p>
        </p:txBody>
      </p:sp>
      <p:sp>
        <p:nvSpPr>
          <p:cNvPr id="5" name="Slide Number Placeholder 4">
            <a:extLst>
              <a:ext uri="{FF2B5EF4-FFF2-40B4-BE49-F238E27FC236}">
                <a16:creationId xmlns:a16="http://schemas.microsoft.com/office/drawing/2014/main" id="{6C4E5B90-4AB2-174A-56D5-10645B722745}"/>
              </a:ext>
            </a:extLst>
          </p:cNvPr>
          <p:cNvSpPr>
            <a:spLocks noGrp="1"/>
          </p:cNvSpPr>
          <p:nvPr>
            <p:ph type="sldNum" sz="quarter" idx="15"/>
          </p:nvPr>
        </p:nvSpPr>
        <p:spPr/>
        <p:txBody>
          <a:bodyPr/>
          <a:lstStyle/>
          <a:p>
            <a:fld id="{FD5E7EB4-4CDF-47BB-AF16-07782904B863}" type="slidenum">
              <a:rPr lang="en-US" smtClean="0"/>
              <a:pPr/>
              <a:t>6</a:t>
            </a:fld>
            <a:endParaRPr lang="en-US"/>
          </a:p>
        </p:txBody>
      </p:sp>
      <p:sp>
        <p:nvSpPr>
          <p:cNvPr id="6" name="TextBox 5">
            <a:extLst>
              <a:ext uri="{FF2B5EF4-FFF2-40B4-BE49-F238E27FC236}">
                <a16:creationId xmlns:a16="http://schemas.microsoft.com/office/drawing/2014/main" id="{44045D38-EFE2-0172-808E-EB8DB529B705}"/>
              </a:ext>
            </a:extLst>
          </p:cNvPr>
          <p:cNvSpPr txBox="1"/>
          <p:nvPr/>
        </p:nvSpPr>
        <p:spPr bwMode="gray">
          <a:xfrm>
            <a:off x="4914900" y="1930400"/>
            <a:ext cx="6225115" cy="369331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buClr>
                <a:schemeClr val="accent1"/>
              </a:buClr>
            </a:pPr>
            <a:r>
              <a:rPr lang="en-US" sz="2000" dirty="0"/>
              <a:t>Julian is the strategic marketing manager for mRNA solutions and responsible for the strategy development and positioning of the mRNA CDMO offering based on the acquisition of </a:t>
            </a:r>
            <a:r>
              <a:rPr lang="en-US" sz="2000" dirty="0" err="1"/>
              <a:t>AmpTec</a:t>
            </a:r>
            <a:r>
              <a:rPr lang="en-US" sz="2000" dirty="0"/>
              <a:t> GmbH, a leading mRNA CDMO. Prior to joining Merck KGaA in Darmstadt, Germany, he gained experience in translational research with profound expertise in the areas of novel modalities and in vivo gene editing. Julian holds a M.Sc. in bioprocess development and a Ph.D. in translational immunology from Heidelberg University.</a:t>
            </a:r>
            <a:endParaRPr lang="en-US" sz="2000">
              <a:ea typeface="Verdana"/>
            </a:endParaRPr>
          </a:p>
        </p:txBody>
      </p:sp>
      <p:pic>
        <p:nvPicPr>
          <p:cNvPr id="7" name="Picture 7">
            <a:extLst>
              <a:ext uri="{FF2B5EF4-FFF2-40B4-BE49-F238E27FC236}">
                <a16:creationId xmlns:a16="http://schemas.microsoft.com/office/drawing/2014/main" id="{44C7DA0F-9438-030D-0F98-00E045639B38}"/>
              </a:ext>
            </a:extLst>
          </p:cNvPr>
          <p:cNvPicPr>
            <a:picLocks noChangeAspect="1"/>
          </p:cNvPicPr>
          <p:nvPr/>
        </p:nvPicPr>
        <p:blipFill>
          <a:blip r:embed="rId2"/>
          <a:stretch>
            <a:fillRect/>
          </a:stretch>
        </p:blipFill>
        <p:spPr>
          <a:xfrm>
            <a:off x="1485900" y="1780939"/>
            <a:ext cx="2087034" cy="2777539"/>
          </a:xfrm>
          <a:prstGeom prst="rect">
            <a:avLst/>
          </a:prstGeom>
        </p:spPr>
      </p:pic>
      <p:sp>
        <p:nvSpPr>
          <p:cNvPr id="8" name="TextBox 7">
            <a:extLst>
              <a:ext uri="{FF2B5EF4-FFF2-40B4-BE49-F238E27FC236}">
                <a16:creationId xmlns:a16="http://schemas.microsoft.com/office/drawing/2014/main" id="{6D7ECEB3-29A4-0C68-FE65-0D1A9F8985F1}"/>
              </a:ext>
            </a:extLst>
          </p:cNvPr>
          <p:cNvSpPr txBox="1"/>
          <p:nvPr/>
        </p:nvSpPr>
        <p:spPr bwMode="gray">
          <a:xfrm>
            <a:off x="1485900" y="4787900"/>
            <a:ext cx="2743200" cy="106182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buClr>
                <a:schemeClr val="accent1"/>
              </a:buClr>
            </a:pPr>
            <a:r>
              <a:rPr lang="en-US" sz="900">
                <a:solidFill>
                  <a:srgbClr val="000000"/>
                </a:solidFill>
                <a:latin typeface="Verdana" panose="020B0604030504040204" pitchFamily="34" charset="0"/>
                <a:ea typeface="Verdana" panose="020B0604030504040204" pitchFamily="34" charset="0"/>
              </a:rPr>
              <a:t>Dr. Julian Mochayedi</a:t>
            </a:r>
          </a:p>
          <a:p>
            <a:pPr>
              <a:spcBef>
                <a:spcPts val="300"/>
              </a:spcBef>
              <a:spcAft>
                <a:spcPts val="300"/>
              </a:spcAft>
              <a:buClr>
                <a:schemeClr val="accent1"/>
              </a:buClr>
            </a:pPr>
            <a:endParaRPr lang="en-US" sz="900">
              <a:latin typeface="Verdana" panose="020B0604030504040204" pitchFamily="34" charset="0"/>
              <a:ea typeface="Verdana" panose="020B0604030504040204" pitchFamily="34" charset="0"/>
            </a:endParaRPr>
          </a:p>
          <a:p>
            <a:pPr>
              <a:spcBef>
                <a:spcPts val="300"/>
              </a:spcBef>
              <a:spcAft>
                <a:spcPts val="300"/>
              </a:spcAft>
              <a:buClr>
                <a:schemeClr val="accent1"/>
              </a:buClr>
            </a:pPr>
            <a:r>
              <a:rPr lang="en-US" sz="900">
                <a:solidFill>
                  <a:srgbClr val="000000"/>
                </a:solidFill>
                <a:latin typeface="Verdana" panose="020B0604030504040204" pitchFamily="34" charset="0"/>
                <a:ea typeface="Verdana" panose="020B0604030504040204" pitchFamily="34" charset="0"/>
              </a:rPr>
              <a:t>Strategic Marketing Manager for mRNA solutions </a:t>
            </a:r>
          </a:p>
          <a:p>
            <a:pPr>
              <a:spcBef>
                <a:spcPts val="300"/>
              </a:spcBef>
              <a:spcAft>
                <a:spcPts val="300"/>
              </a:spcAft>
              <a:buClr>
                <a:schemeClr val="accent1"/>
              </a:buClr>
            </a:pPr>
            <a:r>
              <a:rPr lang="en-US" sz="900">
                <a:solidFill>
                  <a:srgbClr val="000000"/>
                </a:solidFill>
                <a:latin typeface="Verdana" panose="020B0604030504040204" pitchFamily="34" charset="0"/>
              </a:rPr>
              <a:t>Life Science Services </a:t>
            </a:r>
            <a:r>
              <a:rPr lang="en-US" sz="900">
                <a:solidFill>
                  <a:srgbClr val="000000"/>
                </a:solidFill>
                <a:latin typeface="Verdana" panose="020B0604030504040204" pitchFamily="34" charset="0"/>
                <a:ea typeface="Verdana" panose="020B0604030504040204" pitchFamily="34" charset="0"/>
                <a:cs typeface="Verdana" panose="020B0604030504040204" pitchFamily="34" charset="0"/>
              </a:rPr>
              <a:t>| Synthesis &amp; ADC CDMO (SAC)</a:t>
            </a:r>
          </a:p>
        </p:txBody>
      </p:sp>
      <p:sp>
        <p:nvSpPr>
          <p:cNvPr id="10" name="TextBox 9">
            <a:extLst>
              <a:ext uri="{FF2B5EF4-FFF2-40B4-BE49-F238E27FC236}">
                <a16:creationId xmlns:a16="http://schemas.microsoft.com/office/drawing/2014/main" id="{1701D054-EC66-4052-A7F4-ADA1F946809B}"/>
              </a:ext>
            </a:extLst>
          </p:cNvPr>
          <p:cNvSpPr txBox="1"/>
          <p:nvPr/>
        </p:nvSpPr>
        <p:spPr bwMode="gray">
          <a:xfrm>
            <a:off x="512068" y="767699"/>
            <a:ext cx="10425105" cy="771750"/>
          </a:xfrm>
          <a:prstGeom prst="rect">
            <a:avLst/>
          </a:prstGeom>
          <a:noFill/>
        </p:spPr>
        <p:txBody>
          <a:bodyPr wrap="square">
            <a:spAutoFit/>
          </a:bodyPr>
          <a:lstStyle/>
          <a:p>
            <a:pPr>
              <a:lnSpc>
                <a:spcPct val="107000"/>
              </a:lnSpc>
              <a:spcAft>
                <a:spcPts val="800"/>
              </a:spcAft>
            </a:pPr>
            <a:r>
              <a:rPr lang="en-US" sz="1800" dirty="0">
                <a:effectLst/>
                <a:latin typeface="Verdana" panose="020B0604030504040204" pitchFamily="34" charset="0"/>
                <a:ea typeface="Calibri" panose="020F0502020204030204" pitchFamily="34" charset="0"/>
                <a:cs typeface="Cordia New" panose="020B0304020202020204" pitchFamily="34" charset="-34"/>
              </a:rPr>
              <a:t>Topic1: Key quality considerations on mRNA within an Integrated mRNA CDMO offering</a:t>
            </a:r>
            <a:endParaRPr lang="en-US" sz="2400" dirty="0">
              <a:effectLst/>
              <a:latin typeface="Calibri" panose="020F0502020204030204" pitchFamily="34" charset="0"/>
              <a:ea typeface="Calibri" panose="020F0502020204030204" pitchFamily="34" charset="0"/>
              <a:cs typeface="Cordia New" panose="020B0304020202020204" pitchFamily="34" charset="-34"/>
            </a:endParaRPr>
          </a:p>
          <a:p>
            <a:pPr marL="457200">
              <a:lnSpc>
                <a:spcPct val="107000"/>
              </a:lnSpc>
              <a:spcAft>
                <a:spcPts val="800"/>
              </a:spcAft>
            </a:pPr>
            <a:r>
              <a:rPr lang="en-US" sz="1800" dirty="0">
                <a:effectLst/>
                <a:latin typeface="Verdana" panose="020B0604030504040204" pitchFamily="34" charset="0"/>
                <a:ea typeface="Calibri" panose="020F0502020204030204" pitchFamily="34" charset="0"/>
                <a:cs typeface="Cordia New" panose="020B0304020202020204" pitchFamily="34" charset="-34"/>
              </a:rPr>
              <a:t> </a:t>
            </a:r>
            <a:endParaRPr lang="en-US" sz="2400" dirty="0">
              <a:effectLst/>
              <a:latin typeface="Calibri" panose="020F0502020204030204" pitchFamily="34" charset="0"/>
              <a:ea typeface="Calibri" panose="020F0502020204030204" pitchFamily="34" charset="0"/>
              <a:cs typeface="Cordia New" panose="020B0304020202020204" pitchFamily="34" charset="-34"/>
            </a:endParaRPr>
          </a:p>
        </p:txBody>
      </p:sp>
    </p:spTree>
    <p:extLst>
      <p:ext uri="{BB962C8B-B14F-4D97-AF65-F5344CB8AC3E}">
        <p14:creationId xmlns:p14="http://schemas.microsoft.com/office/powerpoint/2010/main" val="3276321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2C7C16-F5DB-4F8D-8F4E-61487B85C15A}"/>
              </a:ext>
            </a:extLst>
          </p:cNvPr>
          <p:cNvSpPr>
            <a:spLocks noGrp="1"/>
          </p:cNvSpPr>
          <p:nvPr>
            <p:ph type="body" sz="quarter" idx="13"/>
          </p:nvPr>
        </p:nvSpPr>
        <p:spPr/>
        <p:txBody>
          <a:bodyPr/>
          <a:lstStyle/>
          <a:p>
            <a:r>
              <a:rPr lang="en-US" dirty="0"/>
              <a:t>Sep6</a:t>
            </a:r>
          </a:p>
        </p:txBody>
      </p:sp>
      <p:sp>
        <p:nvSpPr>
          <p:cNvPr id="4" name="Footer Placeholder 3">
            <a:extLst>
              <a:ext uri="{FF2B5EF4-FFF2-40B4-BE49-F238E27FC236}">
                <a16:creationId xmlns:a16="http://schemas.microsoft.com/office/drawing/2014/main" id="{3DB3BD06-59C8-4F7E-B295-7F6B6187390B}"/>
              </a:ext>
            </a:extLst>
          </p:cNvPr>
          <p:cNvSpPr>
            <a:spLocks noGrp="1"/>
          </p:cNvSpPr>
          <p:nvPr>
            <p:ph type="ftr" sz="quarter" idx="14"/>
          </p:nvPr>
        </p:nvSpPr>
        <p:spPr/>
        <p:txBody>
          <a:bodyPr/>
          <a:lstStyle/>
          <a:p>
            <a:r>
              <a:rPr lang="en-US"/>
              <a:t>Title of Presentation | DD.MM.YYYY</a:t>
            </a:r>
          </a:p>
        </p:txBody>
      </p:sp>
      <p:sp>
        <p:nvSpPr>
          <p:cNvPr id="5" name="Slide Number Placeholder 4">
            <a:extLst>
              <a:ext uri="{FF2B5EF4-FFF2-40B4-BE49-F238E27FC236}">
                <a16:creationId xmlns:a16="http://schemas.microsoft.com/office/drawing/2014/main" id="{EFCC0AB2-2DA9-4EB6-8713-9BA515C54F0F}"/>
              </a:ext>
            </a:extLst>
          </p:cNvPr>
          <p:cNvSpPr>
            <a:spLocks noGrp="1"/>
          </p:cNvSpPr>
          <p:nvPr>
            <p:ph type="sldNum" sz="quarter" idx="15"/>
          </p:nvPr>
        </p:nvSpPr>
        <p:spPr/>
        <p:txBody>
          <a:bodyPr/>
          <a:lstStyle/>
          <a:p>
            <a:fld id="{FD5E7EB4-4CDF-47BB-AF16-07782904B863}" type="slidenum">
              <a:rPr lang="en-US" smtClean="0"/>
              <a:pPr/>
              <a:t>7</a:t>
            </a:fld>
            <a:endParaRPr lang="en-US"/>
          </a:p>
        </p:txBody>
      </p:sp>
      <p:sp>
        <p:nvSpPr>
          <p:cNvPr id="7" name="TextBox 6">
            <a:extLst>
              <a:ext uri="{FF2B5EF4-FFF2-40B4-BE49-F238E27FC236}">
                <a16:creationId xmlns:a16="http://schemas.microsoft.com/office/drawing/2014/main" id="{008E4C67-DB88-4359-A098-00870A18291D}"/>
              </a:ext>
            </a:extLst>
          </p:cNvPr>
          <p:cNvSpPr txBox="1"/>
          <p:nvPr/>
        </p:nvSpPr>
        <p:spPr bwMode="gray">
          <a:xfrm>
            <a:off x="4805548" y="1554723"/>
            <a:ext cx="6216732" cy="3139321"/>
          </a:xfrm>
          <a:prstGeom prst="rect">
            <a:avLst/>
          </a:prstGeom>
          <a:noFill/>
        </p:spPr>
        <p:txBody>
          <a:bodyPr wrap="square" lIns="91440" tIns="45720" rIns="91440" bIns="45720" anchor="t">
            <a:spAutoFit/>
          </a:bodyPr>
          <a:lstStyle/>
          <a:p>
            <a:r>
              <a:rPr lang="en-US" dirty="0" err="1"/>
              <a:t>Jeonghoon</a:t>
            </a:r>
            <a:r>
              <a:rPr lang="en-US" dirty="0"/>
              <a:t> </a:t>
            </a:r>
            <a:r>
              <a:rPr lang="en-US" sz="1800" dirty="0"/>
              <a:t>is </a:t>
            </a:r>
            <a:r>
              <a:rPr lang="en-US" dirty="0"/>
              <a:t>a regulatory management specialist in Merck Korea and responsible for customer training management, supporting market authorization of the customer and 3rd party distributor, and regulatory review for imported products (Raw material for pharmaceuticals, IVD, flavor and fragrance).</a:t>
            </a:r>
            <a:r>
              <a:rPr lang="en-US" sz="1800" dirty="0"/>
              <a:t> Over </a:t>
            </a:r>
            <a:r>
              <a:rPr lang="en-US" dirty="0"/>
              <a:t>his</a:t>
            </a:r>
            <a:r>
              <a:rPr lang="en-US" sz="1800" dirty="0"/>
              <a:t> </a:t>
            </a:r>
            <a:r>
              <a:rPr lang="en-US" dirty="0"/>
              <a:t>8 </a:t>
            </a:r>
            <a:r>
              <a:rPr lang="en-US" sz="1800" dirty="0"/>
              <a:t>years of pharmaceutical industry experience, </a:t>
            </a:r>
            <a:r>
              <a:rPr lang="en-US" dirty="0"/>
              <a:t>he</a:t>
            </a:r>
            <a:r>
              <a:rPr lang="en-US" sz="1800" dirty="0"/>
              <a:t> </a:t>
            </a:r>
            <a:r>
              <a:rPr lang="en-US" dirty="0"/>
              <a:t>has taken wide range of responsibilities as a QA specialist.</a:t>
            </a:r>
            <a:r>
              <a:rPr lang="en-US" sz="1800" dirty="0"/>
              <a:t> </a:t>
            </a:r>
            <a:r>
              <a:rPr lang="en-US" dirty="0"/>
              <a:t> </a:t>
            </a:r>
            <a:endParaRPr lang="en-US" dirty="0">
              <a:ea typeface="Verdana"/>
            </a:endParaRPr>
          </a:p>
          <a:p>
            <a:r>
              <a:rPr lang="en-US" dirty="0" err="1"/>
              <a:t>Jeonghoon</a:t>
            </a:r>
            <a:r>
              <a:rPr lang="en-US" sz="1800" dirty="0"/>
              <a:t> holds Bachelor degrees in </a:t>
            </a:r>
            <a:r>
              <a:rPr lang="en-US" dirty="0"/>
              <a:t>Biology from Yonsei university</a:t>
            </a:r>
            <a:r>
              <a:rPr lang="en-US" sz="1800" dirty="0"/>
              <a:t>, </a:t>
            </a:r>
            <a:r>
              <a:rPr lang="en-US" dirty="0"/>
              <a:t>S. Korea.</a:t>
            </a:r>
            <a:endParaRPr lang="en-US" sz="1800" dirty="0">
              <a:ea typeface="Verdana"/>
            </a:endParaRPr>
          </a:p>
        </p:txBody>
      </p:sp>
      <p:sp>
        <p:nvSpPr>
          <p:cNvPr id="11" name="TextBox 10">
            <a:extLst>
              <a:ext uri="{FF2B5EF4-FFF2-40B4-BE49-F238E27FC236}">
                <a16:creationId xmlns:a16="http://schemas.microsoft.com/office/drawing/2014/main" id="{7E4FC751-0446-439A-9A91-A3B2618037D0}"/>
              </a:ext>
            </a:extLst>
          </p:cNvPr>
          <p:cNvSpPr txBox="1"/>
          <p:nvPr/>
        </p:nvSpPr>
        <p:spPr bwMode="gray">
          <a:xfrm>
            <a:off x="623888" y="4778382"/>
            <a:ext cx="3391751" cy="1200329"/>
          </a:xfrm>
          <a:prstGeom prst="rect">
            <a:avLst/>
          </a:prstGeom>
          <a:noFill/>
        </p:spPr>
        <p:txBody>
          <a:bodyPr wrap="square" lIns="91440" tIns="45720" rIns="91440" bIns="45720" anchor="t">
            <a:spAutoFit/>
          </a:bodyPr>
          <a:lstStyle/>
          <a:p>
            <a:r>
              <a:rPr lang="en-US" b="1" dirty="0"/>
              <a:t>Mr</a:t>
            </a:r>
            <a:r>
              <a:rPr lang="en-US" sz="1800" b="1" dirty="0"/>
              <a:t>. </a:t>
            </a:r>
            <a:r>
              <a:rPr lang="en-US" b="1" dirty="0"/>
              <a:t>Jeong-Hoon Lee</a:t>
            </a:r>
            <a:br>
              <a:rPr lang="en-US" sz="1800" b="1" dirty="0"/>
            </a:br>
            <a:br>
              <a:rPr lang="en-US" sz="1800" b="1" dirty="0"/>
            </a:br>
            <a:r>
              <a:rPr lang="en-SG" dirty="0">
                <a:ea typeface="+mn-lt"/>
                <a:cs typeface="+mn-lt"/>
              </a:rPr>
              <a:t>Regulatory Management Specialist </a:t>
            </a:r>
            <a:r>
              <a:rPr lang="en-US" dirty="0">
                <a:ea typeface="+mn-lt"/>
                <a:cs typeface="+mn-lt"/>
              </a:rPr>
              <a:t> </a:t>
            </a:r>
            <a:endParaRPr lang="en-US" dirty="0">
              <a:ea typeface="Verdana"/>
            </a:endParaRPr>
          </a:p>
        </p:txBody>
      </p:sp>
      <p:pic>
        <p:nvPicPr>
          <p:cNvPr id="6" name="Picture 7">
            <a:extLst>
              <a:ext uri="{FF2B5EF4-FFF2-40B4-BE49-F238E27FC236}">
                <a16:creationId xmlns:a16="http://schemas.microsoft.com/office/drawing/2014/main" id="{2A35F5C4-36A9-57B0-FE87-2ACAD0E6C708}"/>
              </a:ext>
            </a:extLst>
          </p:cNvPr>
          <p:cNvPicPr>
            <a:picLocks noChangeAspect="1"/>
          </p:cNvPicPr>
          <p:nvPr/>
        </p:nvPicPr>
        <p:blipFill>
          <a:blip r:embed="rId2"/>
          <a:stretch>
            <a:fillRect/>
          </a:stretch>
        </p:blipFill>
        <p:spPr>
          <a:xfrm>
            <a:off x="745087" y="1464974"/>
            <a:ext cx="2448791" cy="3056229"/>
          </a:xfrm>
          <a:prstGeom prst="rect">
            <a:avLst/>
          </a:prstGeom>
        </p:spPr>
      </p:pic>
      <p:sp>
        <p:nvSpPr>
          <p:cNvPr id="9" name="Title 8">
            <a:extLst>
              <a:ext uri="{FF2B5EF4-FFF2-40B4-BE49-F238E27FC236}">
                <a16:creationId xmlns:a16="http://schemas.microsoft.com/office/drawing/2014/main" id="{98BBC80D-101C-4B85-A2EF-A3B513ABDAD3}"/>
              </a:ext>
            </a:extLst>
          </p:cNvPr>
          <p:cNvSpPr>
            <a:spLocks noGrp="1"/>
          </p:cNvSpPr>
          <p:nvPr>
            <p:ph type="title"/>
          </p:nvPr>
        </p:nvSpPr>
        <p:spPr/>
        <p:txBody>
          <a:bodyPr/>
          <a:lstStyle/>
          <a:p>
            <a:r>
              <a:rPr lang="en-US" dirty="0"/>
              <a:t>Topic2: </a:t>
            </a:r>
            <a:r>
              <a:rPr lang="en-US" sz="1800" dirty="0">
                <a:effectLst/>
                <a:latin typeface="Verdana" panose="020B0604030504040204" pitchFamily="34" charset="0"/>
                <a:ea typeface="Calibri" panose="020F0502020204030204" pitchFamily="34" charset="0"/>
                <a:cs typeface="Cordia New" panose="020B0304020202020204" pitchFamily="34" charset="-34"/>
              </a:rPr>
              <a:t>Regulatory Points to be considered for mRNA vaccine </a:t>
            </a:r>
            <a:endParaRPr lang="th-TH" dirty="0"/>
          </a:p>
        </p:txBody>
      </p:sp>
    </p:spTree>
    <p:extLst>
      <p:ext uri="{BB962C8B-B14F-4D97-AF65-F5344CB8AC3E}">
        <p14:creationId xmlns:p14="http://schemas.microsoft.com/office/powerpoint/2010/main" val="2967706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746C06-FA54-4764-9F34-E9BF6AC485C9}"/>
              </a:ext>
            </a:extLst>
          </p:cNvPr>
          <p:cNvSpPr>
            <a:spLocks noGrp="1"/>
          </p:cNvSpPr>
          <p:nvPr>
            <p:ph type="title"/>
          </p:nvPr>
        </p:nvSpPr>
        <p:spPr>
          <a:xfrm>
            <a:off x="1051925" y="1248549"/>
            <a:ext cx="1718945" cy="397072"/>
          </a:xfrm>
        </p:spPr>
        <p:txBody>
          <a:bodyPr/>
          <a:lstStyle/>
          <a:p>
            <a:r>
              <a:rPr lang="en-US">
                <a:latin typeface="Verdana"/>
                <a:ea typeface="Verdana"/>
              </a:rPr>
              <a:t>Larry Zhu</a:t>
            </a:r>
          </a:p>
        </p:txBody>
      </p:sp>
      <p:sp>
        <p:nvSpPr>
          <p:cNvPr id="4" name="Footer Placeholder 3">
            <a:extLst>
              <a:ext uri="{FF2B5EF4-FFF2-40B4-BE49-F238E27FC236}">
                <a16:creationId xmlns:a16="http://schemas.microsoft.com/office/drawing/2014/main" id="{3DB3BD06-59C8-4F7E-B295-7F6B6187390B}"/>
              </a:ext>
            </a:extLst>
          </p:cNvPr>
          <p:cNvSpPr>
            <a:spLocks noGrp="1"/>
          </p:cNvSpPr>
          <p:nvPr>
            <p:ph type="ftr" sz="quarter" idx="14"/>
          </p:nvPr>
        </p:nvSpPr>
        <p:spPr/>
        <p:txBody>
          <a:bodyPr/>
          <a:lstStyle/>
          <a:p>
            <a:r>
              <a:rPr lang="en-US"/>
              <a:t>Title of Presentation | DD.MM.YYYY</a:t>
            </a:r>
          </a:p>
        </p:txBody>
      </p:sp>
      <p:sp>
        <p:nvSpPr>
          <p:cNvPr id="5" name="Slide Number Placeholder 4">
            <a:extLst>
              <a:ext uri="{FF2B5EF4-FFF2-40B4-BE49-F238E27FC236}">
                <a16:creationId xmlns:a16="http://schemas.microsoft.com/office/drawing/2014/main" id="{EFCC0AB2-2DA9-4EB6-8713-9BA515C54F0F}"/>
              </a:ext>
            </a:extLst>
          </p:cNvPr>
          <p:cNvSpPr>
            <a:spLocks noGrp="1"/>
          </p:cNvSpPr>
          <p:nvPr>
            <p:ph type="sldNum" sz="quarter" idx="15"/>
          </p:nvPr>
        </p:nvSpPr>
        <p:spPr/>
        <p:txBody>
          <a:bodyPr/>
          <a:lstStyle/>
          <a:p>
            <a:fld id="{FD5E7EB4-4CDF-47BB-AF16-07782904B863}" type="slidenum">
              <a:rPr lang="en-US" smtClean="0"/>
              <a:pPr/>
              <a:t>8</a:t>
            </a:fld>
            <a:endParaRPr lang="en-US"/>
          </a:p>
        </p:txBody>
      </p:sp>
      <p:sp>
        <p:nvSpPr>
          <p:cNvPr id="7" name="TextBox 6">
            <a:extLst>
              <a:ext uri="{FF2B5EF4-FFF2-40B4-BE49-F238E27FC236}">
                <a16:creationId xmlns:a16="http://schemas.microsoft.com/office/drawing/2014/main" id="{008E4C67-DB88-4359-A098-00870A18291D}"/>
              </a:ext>
            </a:extLst>
          </p:cNvPr>
          <p:cNvSpPr txBox="1"/>
          <p:nvPr/>
        </p:nvSpPr>
        <p:spPr bwMode="gray">
          <a:xfrm>
            <a:off x="4598624" y="1357829"/>
            <a:ext cx="6216732" cy="3693319"/>
          </a:xfrm>
          <a:prstGeom prst="rect">
            <a:avLst/>
          </a:prstGeom>
          <a:noFill/>
        </p:spPr>
        <p:txBody>
          <a:bodyPr wrap="square" lIns="91440" tIns="45720" rIns="91440" bIns="45720" anchor="t">
            <a:spAutoFit/>
          </a:bodyPr>
          <a:lstStyle/>
          <a:p>
            <a:pPr algn="just"/>
            <a:r>
              <a:rPr lang="en-US" altLang="zh-TW" kern="100">
                <a:ea typeface="+mn-lt"/>
                <a:cs typeface="+mn-lt"/>
              </a:rPr>
              <a:t>Larry is a Senior Quality &amp; Validation Consultant at Merck China Pharma Regulatory Advocacy &amp; Consultancy Service. </a:t>
            </a:r>
            <a:r>
              <a:rPr lang="en-US" kern="100">
                <a:ea typeface="+mn-lt"/>
                <a:cs typeface="+mn-lt"/>
              </a:rPr>
              <a:t>Larry’s background is Pharmaceutical Preparation, he has more than 12 years working experience in pharmaceutical industry, he provided validation service longtime for international pharmaceutical companies, such as Eli Lily and Roche. Larry is familiar with the oral solid dosage and biopharmaceutical manufacturing process, aseptic process simulation, design review of facilities and clean utilities, commissioning and qualification activities, validation practices, in pharmaceutical industries. </a:t>
            </a:r>
            <a:endParaRPr lang="zh-TW" altLang="zh-TW" kern="100">
              <a:ea typeface="+mn-lt"/>
              <a:cs typeface="+mn-lt"/>
            </a:endParaRPr>
          </a:p>
        </p:txBody>
      </p:sp>
      <p:sp>
        <p:nvSpPr>
          <p:cNvPr id="11" name="TextBox 10">
            <a:extLst>
              <a:ext uri="{FF2B5EF4-FFF2-40B4-BE49-F238E27FC236}">
                <a16:creationId xmlns:a16="http://schemas.microsoft.com/office/drawing/2014/main" id="{7E4FC751-0446-439A-9A91-A3B2618037D0}"/>
              </a:ext>
            </a:extLst>
          </p:cNvPr>
          <p:cNvSpPr txBox="1"/>
          <p:nvPr/>
        </p:nvSpPr>
        <p:spPr bwMode="gray">
          <a:xfrm>
            <a:off x="763929" y="4440950"/>
            <a:ext cx="2730739" cy="1384995"/>
          </a:xfrm>
          <a:prstGeom prst="rect">
            <a:avLst/>
          </a:prstGeom>
          <a:noFill/>
        </p:spPr>
        <p:txBody>
          <a:bodyPr wrap="square" lIns="91440" tIns="45720" rIns="91440" bIns="45720" anchor="t">
            <a:spAutoFit/>
          </a:bodyPr>
          <a:lstStyle/>
          <a:p>
            <a:r>
              <a:rPr lang="en-US" sz="1400" b="1"/>
              <a:t>Mr. Larry Zhu</a:t>
            </a:r>
            <a:br>
              <a:rPr lang="en-US" sz="1400" b="1"/>
            </a:br>
            <a:r>
              <a:rPr lang="en-US" sz="1400" b="1"/>
              <a:t>Senior Quality &amp; Validation Consultant</a:t>
            </a:r>
            <a:endParaRPr lang="en-US" sz="1400" b="1">
              <a:ea typeface="Verdana"/>
            </a:endParaRPr>
          </a:p>
          <a:p>
            <a:r>
              <a:rPr lang="en-US" sz="1400" b="1">
                <a:ea typeface="Verdana"/>
              </a:rPr>
              <a:t>China Pharma Regulatory Advocacy &amp; Consultancy Service</a:t>
            </a:r>
            <a:endParaRPr lang="en-US" sz="1400"/>
          </a:p>
        </p:txBody>
      </p:sp>
      <p:pic>
        <p:nvPicPr>
          <p:cNvPr id="8" name="图片 8" descr="男人戴着眼镜&#10;&#10;已自动生成说明">
            <a:extLst>
              <a:ext uri="{FF2B5EF4-FFF2-40B4-BE49-F238E27FC236}">
                <a16:creationId xmlns:a16="http://schemas.microsoft.com/office/drawing/2014/main" id="{0AA71643-59B0-74A2-370D-99A87009D3B5}"/>
              </a:ext>
            </a:extLst>
          </p:cNvPr>
          <p:cNvPicPr>
            <a:picLocks noChangeAspect="1"/>
          </p:cNvPicPr>
          <p:nvPr/>
        </p:nvPicPr>
        <p:blipFill>
          <a:blip r:embed="rId2"/>
          <a:stretch>
            <a:fillRect/>
          </a:stretch>
        </p:blipFill>
        <p:spPr>
          <a:xfrm>
            <a:off x="956491" y="1879636"/>
            <a:ext cx="1808480" cy="2368792"/>
          </a:xfrm>
          <a:prstGeom prst="rect">
            <a:avLst/>
          </a:prstGeom>
        </p:spPr>
      </p:pic>
      <p:sp>
        <p:nvSpPr>
          <p:cNvPr id="9" name="Text Placeholder 1">
            <a:extLst>
              <a:ext uri="{FF2B5EF4-FFF2-40B4-BE49-F238E27FC236}">
                <a16:creationId xmlns:a16="http://schemas.microsoft.com/office/drawing/2014/main" id="{7406E915-0816-4E2D-B653-9CC5F77A0E1E}"/>
              </a:ext>
            </a:extLst>
          </p:cNvPr>
          <p:cNvSpPr>
            <a:spLocks noGrp="1"/>
          </p:cNvSpPr>
          <p:nvPr>
            <p:ph type="body" sz="quarter" idx="13"/>
          </p:nvPr>
        </p:nvSpPr>
        <p:spPr>
          <a:xfrm>
            <a:off x="623888" y="332656"/>
            <a:ext cx="10944225" cy="398144"/>
          </a:xfrm>
        </p:spPr>
        <p:txBody>
          <a:bodyPr/>
          <a:lstStyle/>
          <a:p>
            <a:r>
              <a:rPr lang="en-US" dirty="0"/>
              <a:t>Sep6</a:t>
            </a:r>
          </a:p>
        </p:txBody>
      </p:sp>
      <p:sp>
        <p:nvSpPr>
          <p:cNvPr id="10" name="Title 8">
            <a:extLst>
              <a:ext uri="{FF2B5EF4-FFF2-40B4-BE49-F238E27FC236}">
                <a16:creationId xmlns:a16="http://schemas.microsoft.com/office/drawing/2014/main" id="{C63AFD53-E15A-45E0-9073-89E66BCA9D06}"/>
              </a:ext>
            </a:extLst>
          </p:cNvPr>
          <p:cNvSpPr txBox="1">
            <a:spLocks/>
          </p:cNvSpPr>
          <p:nvPr/>
        </p:nvSpPr>
        <p:spPr bwMode="gray">
          <a:xfrm>
            <a:off x="623888" y="730800"/>
            <a:ext cx="10944225" cy="325952"/>
          </a:xfrm>
          <a:prstGeom prst="rect">
            <a:avLst/>
          </a:prstGeom>
          <a:noFill/>
        </p:spPr>
        <p:txBody>
          <a:bodyPr vert="horz" lIns="0" tIns="0" rIns="0" bIns="18000" rtlCol="0" anchor="b" anchorCtr="0">
            <a:noAutofit/>
          </a:bodyPr>
          <a:lstStyle>
            <a:lvl1pPr algn="l" defTabSz="914400" rtl="0" eaLnBrk="1" latinLnBrk="0" hangingPunct="1">
              <a:lnSpc>
                <a:spcPts val="2400"/>
              </a:lnSpc>
              <a:spcBef>
                <a:spcPct val="0"/>
              </a:spcBef>
              <a:buNone/>
              <a:defRPr lang="de-DE" sz="2200" b="1" kern="120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Topic3: </a:t>
            </a:r>
            <a:r>
              <a:rPr lang="en-US" sz="1800" dirty="0">
                <a:effectLst/>
                <a:latin typeface="Verdana" panose="020B0604030504040204" pitchFamily="34" charset="0"/>
                <a:ea typeface="Calibri" panose="020F0502020204030204" pitchFamily="34" charset="0"/>
                <a:cs typeface="Cordia New" panose="020B0304020202020204" pitchFamily="34" charset="-34"/>
              </a:rPr>
              <a:t>mRNA Facility Qualifications &amp; Key Watchouts </a:t>
            </a:r>
            <a:endParaRPr lang="th-TH" dirty="0"/>
          </a:p>
        </p:txBody>
      </p:sp>
    </p:spTree>
    <p:extLst>
      <p:ext uri="{BB962C8B-B14F-4D97-AF65-F5344CB8AC3E}">
        <p14:creationId xmlns:p14="http://schemas.microsoft.com/office/powerpoint/2010/main" val="1535355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2C7C16-F5DB-4F8D-8F4E-61487B85C15A}"/>
              </a:ext>
            </a:extLst>
          </p:cNvPr>
          <p:cNvSpPr>
            <a:spLocks noGrp="1"/>
          </p:cNvSpPr>
          <p:nvPr>
            <p:ph type="body" sz="quarter" idx="13"/>
          </p:nvPr>
        </p:nvSpPr>
        <p:spPr>
          <a:xfrm>
            <a:off x="623887" y="61757"/>
            <a:ext cx="10944225" cy="398144"/>
          </a:xfrm>
        </p:spPr>
        <p:txBody>
          <a:bodyPr/>
          <a:lstStyle/>
          <a:p>
            <a:r>
              <a:rPr lang="en-US" dirty="0"/>
              <a:t>Sep7</a:t>
            </a:r>
          </a:p>
        </p:txBody>
      </p:sp>
      <p:sp>
        <p:nvSpPr>
          <p:cNvPr id="3" name="Title 2">
            <a:extLst>
              <a:ext uri="{FF2B5EF4-FFF2-40B4-BE49-F238E27FC236}">
                <a16:creationId xmlns:a16="http://schemas.microsoft.com/office/drawing/2014/main" id="{AA746C06-FA54-4764-9F34-E9BF6AC485C9}"/>
              </a:ext>
            </a:extLst>
          </p:cNvPr>
          <p:cNvSpPr>
            <a:spLocks noGrp="1"/>
          </p:cNvSpPr>
          <p:nvPr>
            <p:ph type="title"/>
          </p:nvPr>
        </p:nvSpPr>
        <p:spPr/>
        <p:txBody>
          <a:bodyPr/>
          <a:lstStyle/>
          <a:p>
            <a:r>
              <a:rPr lang="en-US" dirty="0">
                <a:latin typeface="Verdana"/>
                <a:ea typeface="Verdana"/>
              </a:rPr>
              <a:t>Topic1: </a:t>
            </a:r>
            <a:r>
              <a:rPr lang="en-SG" sz="1800" dirty="0">
                <a:solidFill>
                  <a:srgbClr val="000000"/>
                </a:solidFill>
                <a:effectLst/>
                <a:latin typeface="Verdana" panose="020B0604030504040204" pitchFamily="34" charset="0"/>
                <a:ea typeface="Calibri" panose="020F0502020204030204" pitchFamily="34" charset="0"/>
                <a:cs typeface="Cordia New" panose="020B0304020202020204" pitchFamily="34" charset="-34"/>
              </a:rPr>
              <a:t>Process Development of Virus-Like Particle (VLP) Technology: A VLP COVID-19 Vaccine Case Study (VDO)</a:t>
            </a:r>
            <a:endParaRPr lang="en-US" dirty="0"/>
          </a:p>
        </p:txBody>
      </p:sp>
      <p:sp>
        <p:nvSpPr>
          <p:cNvPr id="4" name="Footer Placeholder 3">
            <a:extLst>
              <a:ext uri="{FF2B5EF4-FFF2-40B4-BE49-F238E27FC236}">
                <a16:creationId xmlns:a16="http://schemas.microsoft.com/office/drawing/2014/main" id="{3DB3BD06-59C8-4F7E-B295-7F6B6187390B}"/>
              </a:ext>
            </a:extLst>
          </p:cNvPr>
          <p:cNvSpPr>
            <a:spLocks noGrp="1"/>
          </p:cNvSpPr>
          <p:nvPr>
            <p:ph type="ftr" sz="quarter" idx="14"/>
          </p:nvPr>
        </p:nvSpPr>
        <p:spPr/>
        <p:txBody>
          <a:bodyPr/>
          <a:lstStyle/>
          <a:p>
            <a:r>
              <a:rPr lang="en-US"/>
              <a:t>Title of Presentation | DD.MM.YYYY</a:t>
            </a:r>
          </a:p>
        </p:txBody>
      </p:sp>
      <p:sp>
        <p:nvSpPr>
          <p:cNvPr id="5" name="Slide Number Placeholder 4">
            <a:extLst>
              <a:ext uri="{FF2B5EF4-FFF2-40B4-BE49-F238E27FC236}">
                <a16:creationId xmlns:a16="http://schemas.microsoft.com/office/drawing/2014/main" id="{EFCC0AB2-2DA9-4EB6-8713-9BA515C54F0F}"/>
              </a:ext>
            </a:extLst>
          </p:cNvPr>
          <p:cNvSpPr>
            <a:spLocks noGrp="1"/>
          </p:cNvSpPr>
          <p:nvPr>
            <p:ph type="sldNum" sz="quarter" idx="15"/>
          </p:nvPr>
        </p:nvSpPr>
        <p:spPr/>
        <p:txBody>
          <a:bodyPr/>
          <a:lstStyle/>
          <a:p>
            <a:fld id="{FD5E7EB4-4CDF-47BB-AF16-07782904B863}" type="slidenum">
              <a:rPr lang="en-US" dirty="0" smtClean="0"/>
              <a:pPr/>
              <a:t>9</a:t>
            </a:fld>
            <a:endParaRPr lang="en-US"/>
          </a:p>
        </p:txBody>
      </p:sp>
      <p:sp>
        <p:nvSpPr>
          <p:cNvPr id="7" name="TextBox 6">
            <a:extLst>
              <a:ext uri="{FF2B5EF4-FFF2-40B4-BE49-F238E27FC236}">
                <a16:creationId xmlns:a16="http://schemas.microsoft.com/office/drawing/2014/main" id="{008E4C67-DB88-4359-A098-00870A18291D}"/>
              </a:ext>
            </a:extLst>
          </p:cNvPr>
          <p:cNvSpPr txBox="1"/>
          <p:nvPr/>
        </p:nvSpPr>
        <p:spPr bwMode="gray">
          <a:xfrm>
            <a:off x="3075894" y="2041543"/>
            <a:ext cx="8324418" cy="2585323"/>
          </a:xfrm>
          <a:prstGeom prst="rect">
            <a:avLst/>
          </a:prstGeom>
          <a:noFill/>
        </p:spPr>
        <p:txBody>
          <a:bodyPr wrap="square" lIns="91440" tIns="45720" rIns="91440" bIns="45720" anchor="t">
            <a:spAutoFit/>
          </a:bodyPr>
          <a:lstStyle/>
          <a:p>
            <a:pPr algn="just"/>
            <a:r>
              <a:rPr lang="en-US" kern="100" dirty="0">
                <a:ea typeface="+mn-lt"/>
                <a:cs typeface="+mn-lt"/>
              </a:rPr>
              <a:t>Naomi </a:t>
            </a:r>
            <a:r>
              <a:rPr lang="en-US" kern="100" dirty="0" err="1">
                <a:ea typeface="+mn-lt"/>
                <a:cs typeface="+mn-lt"/>
              </a:rPr>
              <a:t>Pintel</a:t>
            </a:r>
            <a:r>
              <a:rPr lang="en-US" kern="100" dirty="0">
                <a:ea typeface="+mn-lt"/>
                <a:cs typeface="+mn-lt"/>
              </a:rPr>
              <a:t> Baer </a:t>
            </a:r>
            <a:r>
              <a:rPr lang="en-US" sz="1800" kern="100" dirty="0">
                <a:effectLst/>
                <a:ea typeface="+mn-lt"/>
                <a:cs typeface="+mn-lt"/>
              </a:rPr>
              <a:t>is a </a:t>
            </a:r>
            <a:r>
              <a:rPr lang="en-US" kern="100" dirty="0">
                <a:ea typeface="+mn-lt"/>
                <a:cs typeface="+mn-lt"/>
              </a:rPr>
              <a:t>highly regarded Business Development </a:t>
            </a:r>
            <a:r>
              <a:rPr lang="en-US" sz="1800" kern="100" dirty="0">
                <a:effectLst/>
                <a:ea typeface="+mn-lt"/>
                <a:cs typeface="+mn-lt"/>
              </a:rPr>
              <a:t>Consultant at </a:t>
            </a:r>
            <a:r>
              <a:rPr lang="en-US" kern="100" dirty="0" err="1">
                <a:ea typeface="+mn-lt"/>
                <a:cs typeface="+mn-lt"/>
              </a:rPr>
              <a:t>MilliporeSigma</a:t>
            </a:r>
            <a:r>
              <a:rPr lang="en-US" kern="100" dirty="0">
                <a:ea typeface="+mn-lt"/>
                <a:cs typeface="+mn-lt"/>
              </a:rPr>
              <a:t> </a:t>
            </a:r>
            <a:r>
              <a:rPr lang="en-US" sz="1800" kern="100" dirty="0">
                <a:effectLst/>
                <a:ea typeface="+mn-lt"/>
                <a:cs typeface="+mn-lt"/>
              </a:rPr>
              <a:t>where</a:t>
            </a:r>
            <a:r>
              <a:rPr lang="en-US" kern="100" dirty="0">
                <a:ea typeface="+mn-lt"/>
                <a:cs typeface="+mn-lt"/>
              </a:rPr>
              <a:t> </a:t>
            </a:r>
            <a:r>
              <a:rPr lang="en-US" sz="1800" kern="100" dirty="0">
                <a:effectLst/>
                <a:ea typeface="+mn-lt"/>
                <a:cs typeface="+mn-lt"/>
              </a:rPr>
              <a:t>she supports </a:t>
            </a:r>
            <a:r>
              <a:rPr lang="en-US" kern="100" dirty="0">
                <a:ea typeface="+mn-lt"/>
                <a:cs typeface="+mn-lt"/>
              </a:rPr>
              <a:t>early-stage biopharma companies developing scalable upstream </a:t>
            </a:r>
            <a:r>
              <a:rPr lang="en-US" sz="1800" kern="100" dirty="0">
                <a:effectLst/>
                <a:ea typeface="+mn-lt"/>
                <a:cs typeface="+mn-lt"/>
              </a:rPr>
              <a:t>and </a:t>
            </a:r>
            <a:r>
              <a:rPr lang="en-US" kern="100" dirty="0">
                <a:ea typeface="+mn-lt"/>
                <a:cs typeface="+mn-lt"/>
              </a:rPr>
              <a:t>downstream processes for advancing biologics </a:t>
            </a:r>
            <a:r>
              <a:rPr lang="en-US" sz="1800" kern="100" dirty="0">
                <a:effectLst/>
                <a:ea typeface="+mn-lt"/>
                <a:cs typeface="+mn-lt"/>
              </a:rPr>
              <a:t>into </a:t>
            </a:r>
            <a:r>
              <a:rPr lang="en-US" kern="100" dirty="0">
                <a:ea typeface="+mn-lt"/>
                <a:cs typeface="+mn-lt"/>
              </a:rPr>
              <a:t>the clinic</a:t>
            </a:r>
            <a:r>
              <a:rPr lang="en-US" sz="1800" kern="100" dirty="0">
                <a:effectLst/>
                <a:ea typeface="+mn-lt"/>
                <a:cs typeface="+mn-lt"/>
              </a:rPr>
              <a:t>.</a:t>
            </a:r>
            <a:r>
              <a:rPr lang="en-US" kern="100" dirty="0">
                <a:ea typeface="+mn-lt"/>
                <a:cs typeface="+mn-lt"/>
              </a:rPr>
              <a:t> She has more than 30 </a:t>
            </a:r>
            <a:r>
              <a:rPr lang="en-US" sz="1800" kern="100" dirty="0">
                <a:effectLst/>
                <a:ea typeface="+mn-lt"/>
                <a:cs typeface="+mn-lt"/>
              </a:rPr>
              <a:t>years of experience</a:t>
            </a:r>
            <a:r>
              <a:rPr lang="en-US" kern="100" dirty="0">
                <a:ea typeface="+mn-lt"/>
                <a:cs typeface="+mn-lt"/>
              </a:rPr>
              <a:t> in the industry, including in the areas of research</a:t>
            </a:r>
            <a:r>
              <a:rPr lang="en-US" sz="1800" kern="100" dirty="0">
                <a:effectLst/>
                <a:ea typeface="+mn-lt"/>
                <a:cs typeface="+mn-lt"/>
              </a:rPr>
              <a:t>, process </a:t>
            </a:r>
            <a:r>
              <a:rPr lang="en-US" kern="100" dirty="0">
                <a:ea typeface="+mn-lt"/>
                <a:cs typeface="+mn-lt"/>
              </a:rPr>
              <a:t>development</a:t>
            </a:r>
            <a:r>
              <a:rPr lang="en-US" sz="1800" kern="100" dirty="0">
                <a:effectLst/>
                <a:ea typeface="+mn-lt"/>
                <a:cs typeface="+mn-lt"/>
              </a:rPr>
              <a:t>, and </a:t>
            </a:r>
            <a:r>
              <a:rPr lang="en-US" kern="100" dirty="0">
                <a:ea typeface="+mn-lt"/>
                <a:cs typeface="+mn-lt"/>
              </a:rPr>
              <a:t>QC biomonitoring. She began her career at a molecular biologist at Dupont</a:t>
            </a:r>
            <a:r>
              <a:rPr lang="en-US" sz="1800" kern="100" dirty="0">
                <a:effectLst/>
                <a:ea typeface="+mn-lt"/>
                <a:cs typeface="+mn-lt"/>
              </a:rPr>
              <a:t>. </a:t>
            </a:r>
            <a:r>
              <a:rPr lang="en-US" kern="100" dirty="0">
                <a:ea typeface="+mn-lt"/>
                <a:cs typeface="+mn-lt"/>
              </a:rPr>
              <a:t>She graduated with a BS degree </a:t>
            </a:r>
            <a:r>
              <a:rPr lang="en-US" sz="1800" kern="100" dirty="0">
                <a:effectLst/>
                <a:ea typeface="+mn-lt"/>
                <a:cs typeface="+mn-lt"/>
              </a:rPr>
              <a:t>in </a:t>
            </a:r>
            <a:r>
              <a:rPr lang="en-US" kern="100" dirty="0">
                <a:ea typeface="+mn-lt"/>
                <a:cs typeface="+mn-lt"/>
              </a:rPr>
              <a:t>biology </a:t>
            </a:r>
            <a:r>
              <a:rPr lang="en-US" sz="1800" kern="100" dirty="0">
                <a:effectLst/>
                <a:ea typeface="+mn-lt"/>
                <a:cs typeface="+mn-lt"/>
              </a:rPr>
              <a:t>from the University</a:t>
            </a:r>
            <a:r>
              <a:rPr lang="en-US" kern="100" dirty="0">
                <a:ea typeface="+mn-lt"/>
                <a:cs typeface="+mn-lt"/>
              </a:rPr>
              <a:t> of the Sciences in Philadelphia</a:t>
            </a:r>
            <a:r>
              <a:rPr lang="en-US" sz="1800" kern="100" dirty="0">
                <a:effectLst/>
                <a:ea typeface="+mn-lt"/>
                <a:cs typeface="+mn-lt"/>
              </a:rPr>
              <a:t>, </a:t>
            </a:r>
            <a:r>
              <a:rPr lang="en-US" kern="100" dirty="0">
                <a:ea typeface="+mn-lt"/>
                <a:cs typeface="+mn-lt"/>
              </a:rPr>
              <a:t>PA</a:t>
            </a:r>
            <a:r>
              <a:rPr lang="en-US" sz="1800" kern="100" dirty="0">
                <a:effectLst/>
                <a:ea typeface="+mn-lt"/>
                <a:cs typeface="+mn-lt"/>
              </a:rPr>
              <a:t>.</a:t>
            </a:r>
            <a:r>
              <a:rPr lang="en-US" kern="100" dirty="0">
                <a:ea typeface="+mn-lt"/>
                <a:cs typeface="+mn-lt"/>
              </a:rPr>
              <a:t> </a:t>
            </a:r>
            <a:endParaRPr lang="en-US" altLang="zh-TW" dirty="0"/>
          </a:p>
        </p:txBody>
      </p:sp>
      <p:sp>
        <p:nvSpPr>
          <p:cNvPr id="11" name="TextBox 10">
            <a:extLst>
              <a:ext uri="{FF2B5EF4-FFF2-40B4-BE49-F238E27FC236}">
                <a16:creationId xmlns:a16="http://schemas.microsoft.com/office/drawing/2014/main" id="{7E4FC751-0446-439A-9A91-A3B2618037D0}"/>
              </a:ext>
            </a:extLst>
          </p:cNvPr>
          <p:cNvSpPr txBox="1"/>
          <p:nvPr/>
        </p:nvSpPr>
        <p:spPr bwMode="gray">
          <a:xfrm>
            <a:off x="278764" y="4030015"/>
            <a:ext cx="3058201" cy="2062103"/>
          </a:xfrm>
          <a:prstGeom prst="rect">
            <a:avLst/>
          </a:prstGeom>
          <a:noFill/>
        </p:spPr>
        <p:txBody>
          <a:bodyPr wrap="square" lIns="91440" tIns="45720" rIns="91440" bIns="45720" anchor="t">
            <a:spAutoFit/>
          </a:bodyPr>
          <a:lstStyle/>
          <a:p>
            <a:r>
              <a:rPr lang="en-US" sz="1600" b="1" dirty="0"/>
              <a:t>Ms. Naomi </a:t>
            </a:r>
            <a:r>
              <a:rPr lang="en-US" sz="1600" b="1" dirty="0" err="1"/>
              <a:t>Pintel</a:t>
            </a:r>
            <a:r>
              <a:rPr lang="en-US" sz="1600" b="1" dirty="0"/>
              <a:t> Baer</a:t>
            </a:r>
            <a:br>
              <a:rPr lang="en-US" sz="1600" b="1" dirty="0"/>
            </a:br>
            <a:br>
              <a:rPr lang="en-US" sz="1600" b="1" dirty="0"/>
            </a:br>
            <a:r>
              <a:rPr lang="en-US" sz="1600" b="1" dirty="0"/>
              <a:t>Business Developing Consultant</a:t>
            </a:r>
            <a:br>
              <a:rPr lang="en-US" sz="1600" b="1" dirty="0"/>
            </a:br>
            <a:r>
              <a:rPr lang="en-US" sz="1600" b="1" dirty="0"/>
              <a:t>Emerging Biotech</a:t>
            </a:r>
            <a:endParaRPr lang="en-US" sz="1600" dirty="0">
              <a:ea typeface="Verdana"/>
            </a:endParaRPr>
          </a:p>
          <a:p>
            <a:r>
              <a:rPr lang="en-US" sz="1600" b="1" dirty="0"/>
              <a:t>Bioprocessing Commercial</a:t>
            </a:r>
            <a:endParaRPr lang="en-US" sz="1600" dirty="0"/>
          </a:p>
          <a:p>
            <a:r>
              <a:rPr lang="en-US" sz="1600" b="1" dirty="0">
                <a:ea typeface="Verdana"/>
              </a:rPr>
              <a:t>Mid-Atlantic, USA</a:t>
            </a:r>
          </a:p>
        </p:txBody>
      </p:sp>
      <p:pic>
        <p:nvPicPr>
          <p:cNvPr id="9" name="Picture 6">
            <a:extLst>
              <a:ext uri="{FF2B5EF4-FFF2-40B4-BE49-F238E27FC236}">
                <a16:creationId xmlns:a16="http://schemas.microsoft.com/office/drawing/2014/main" id="{D23BA983-1A12-C431-165F-A33CDCE698BC}"/>
              </a:ext>
            </a:extLst>
          </p:cNvPr>
          <p:cNvPicPr>
            <a:picLocks noChangeAspect="1"/>
          </p:cNvPicPr>
          <p:nvPr/>
        </p:nvPicPr>
        <p:blipFill>
          <a:blip r:embed="rId2"/>
          <a:stretch>
            <a:fillRect/>
          </a:stretch>
        </p:blipFill>
        <p:spPr>
          <a:xfrm>
            <a:off x="623887" y="1342623"/>
            <a:ext cx="1820215" cy="2458025"/>
          </a:xfrm>
          <a:prstGeom prst="rect">
            <a:avLst/>
          </a:prstGeom>
        </p:spPr>
      </p:pic>
    </p:spTree>
    <p:extLst>
      <p:ext uri="{BB962C8B-B14F-4D97-AF65-F5344CB8AC3E}">
        <p14:creationId xmlns:p14="http://schemas.microsoft.com/office/powerpoint/2010/main" val="9948720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IO_CHANGETRACKING" val="true"/>
</p:tagLst>
</file>

<file path=ppt/tags/tag10.xml><?xml version="1.0" encoding="utf-8"?>
<p:tagLst xmlns:a="http://schemas.openxmlformats.org/drawingml/2006/main" xmlns:r="http://schemas.openxmlformats.org/officeDocument/2006/relationships" xmlns:p="http://schemas.openxmlformats.org/presentationml/2006/main">
  <p:tag name="MIO_SKIP_CDCHECK" val="Tru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MIO_MST_COLOR_1" val="0,0,0,Dunkel 1"/>
  <p:tag name="MIO_MST_COLOR_2" val="255,255,255,Hell 1"/>
  <p:tag name="MIO_MST_COLOR_3" val="235,60,150,Dunkel 2"/>
  <p:tag name="MIO_MST_COLOR_4" val="45,190,205,Hell 2"/>
  <p:tag name="MIO_MST_COLOR_5" val="80,50,145,Akzent 1"/>
  <p:tag name="MIO_MST_COLOR_6" val="15,105,175,Akzent 2"/>
  <p:tag name="MIO_MST_COLOR_7" val="165,205,80,Akzent 3"/>
  <p:tag name="MIO_MST_COLOR_8" val="255,200,50,Akzent 4"/>
  <p:tag name="MIO_MST_COLOR_9" val="235,60,150,Akzent 5"/>
  <p:tag name="MIO_MST_COLOR_10" val="20,155,95,Akzent 6"/>
  <p:tag name="MIO_MST_COLOR_11" val="80,50,145,"/>
  <p:tag name="MIO_MST_COLOR_12" val="80,50,145,"/>
  <p:tag name="MIO_PRESI_FIRST_SLIDENUMBER" val="1"/>
  <p:tag name="MIO_FALLBACK_LAYOUT" val="3"/>
  <p:tag name="MIO_SHOW_DATE" val="False"/>
  <p:tag name="MIO_SHOW_FOOTER" val="True"/>
  <p:tag name="MIO_SHOW_PAGENUMBER" val="True"/>
  <p:tag name="MIO_AVOID_BLANK_LAYOUT" val="False"/>
  <p:tag name="MIO_CD_LAYOUT_VALID_AREA" val="False"/>
  <p:tag name="MIO_NUMBER_OF_VALID_LAYOUTS" val="33"/>
  <p:tag name="MIO_HDS" val="True"/>
  <p:tag name="MIO_EK" val="2529"/>
  <p:tag name="MIO_EKGUID" val="4d6beffb-5246-420c-a6d6-d9569b8f0fc9"/>
  <p:tag name="MIO_UPDATE" val="True"/>
  <p:tag name="MIO_VERSION" val="17.02.2017 15:54:53"/>
  <p:tag name="MIO_DBID" val="218709A9-2117-4AF1-A1EA-309C9A305E58"/>
  <p:tag name="MIO_LASTDOWNLOADED" val="24.02.2017 16:22:02"/>
  <p:tag name="MIO_OBJECTNAME" val="Merck EN"/>
  <p:tag name="MIO_LASTEDITORNAME" val="Michaela Kapalla"/>
</p:tagLst>
</file>

<file path=ppt/tags/tag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xml><?xml version="1.0" encoding="utf-8"?>
<p:tagLst xmlns:a="http://schemas.openxmlformats.org/drawingml/2006/main" xmlns:r="http://schemas.openxmlformats.org/officeDocument/2006/relationships" xmlns:p="http://schemas.openxmlformats.org/presentationml/2006/main">
  <p:tag name="MIO_FALLBACK_LAYOUT" val="3"/>
  <p:tag name="MIO_SHOW_DATE" val="False"/>
  <p:tag name="MIO_SHOW_FOOTER" val="True"/>
  <p:tag name="MIO_SHOW_PAGENUMBER" val="True"/>
  <p:tag name="MIO_AVOID_BLANK_LAYOUT" val="True"/>
  <p:tag name="MIO_CD_LAYOUT_VALID_AREA" val="False"/>
  <p:tag name="MIO_NUMBER_OF_VALID_LAYOUTS" val="33"/>
  <p:tag name="MIO_HDS" val="True"/>
  <p:tag name="MIO_EK" val="2529"/>
  <p:tag name="MIO_EKGUID" val="4d6beffb-5246-420c-a6d6-d9569b8f0fc9"/>
  <p:tag name="MIO_UPDATE" val="True"/>
  <p:tag name="MIO_VERSION" val="17.02.2017 15:53:25"/>
  <p:tag name="MIO_DBID" val="218709A9-2117-4AF1-A1EA-309C9A305E58"/>
  <p:tag name="MIO_LASTDOWNLOADED" val="17.02.2017 15:53:25"/>
  <p:tag name="MIO_OBJECTNAME" val="Merck EN"/>
  <p:tag name="MIO_LASTEDITORNAME" val="Michaela Kapalla"/>
  <p:tag name="MIO_CDID" val="102a9723-2449-4cb9-a00f-91adf1e6ccc0"/>
  <p:tag name="MIO_PRESI_FIRST_SLIDENUMBER" val="1"/>
</p:tagLst>
</file>

<file path=ppt/tags/tag6.xml><?xml version="1.0" encoding="utf-8"?>
<p:tagLst xmlns:a="http://schemas.openxmlformats.org/drawingml/2006/main" xmlns:r="http://schemas.openxmlformats.org/officeDocument/2006/relationships" xmlns:p="http://schemas.openxmlformats.org/presentationml/2006/main">
  <p:tag name="MIO_FALLBACK_LAYOUT" val="3"/>
  <p:tag name="MIO_SHOW_DATE" val="False"/>
  <p:tag name="MIO_SHOW_FOOTER" val="True"/>
  <p:tag name="MIO_SHOW_PAGENUMBER" val="True"/>
  <p:tag name="MIO_AVOID_BLANK_LAYOUT" val="True"/>
  <p:tag name="MIO_CD_LAYOUT_VALID_AREA" val="False"/>
  <p:tag name="MIO_NUMBER_OF_VALID_LAYOUTS" val="33"/>
  <p:tag name="MIO_HDS" val="True"/>
  <p:tag name="MIO_EK" val="2529"/>
  <p:tag name="MIO_EKGUID" val="4d6beffb-5246-420c-a6d6-d9569b8f0fc9"/>
  <p:tag name="MIO_UPDATE" val="True"/>
  <p:tag name="MIO_VERSION" val="24.02.2017 16:34:41"/>
  <p:tag name="MIO_DBID" val="218709A9-2117-4AF1-A1EA-309C9A305E58"/>
  <p:tag name="MIO_LASTDOWNLOADED" val="13.11.2017 18:52:01"/>
  <p:tag name="MIO_OBJECTNAME" val="Merck EN"/>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erck">
  <a:themeElements>
    <a:clrScheme name="Merck neu">
      <a:dk1>
        <a:srgbClr val="000000"/>
      </a:dk1>
      <a:lt1>
        <a:srgbClr val="FFFFFF"/>
      </a:lt1>
      <a:dk2>
        <a:srgbClr val="EB3C96"/>
      </a:dk2>
      <a:lt2>
        <a:srgbClr val="2DBECD"/>
      </a:lt2>
      <a:accent1>
        <a:srgbClr val="503291"/>
      </a:accent1>
      <a:accent2>
        <a:srgbClr val="0F69AF"/>
      </a:accent2>
      <a:accent3>
        <a:srgbClr val="A5CD50"/>
      </a:accent3>
      <a:accent4>
        <a:srgbClr val="FFC832"/>
      </a:accent4>
      <a:accent5>
        <a:srgbClr val="EB3C96"/>
      </a:accent5>
      <a:accent6>
        <a:srgbClr val="149B5F"/>
      </a:accent6>
      <a:hlink>
        <a:srgbClr val="503291"/>
      </a:hlink>
      <a:folHlink>
        <a:srgbClr val="503291"/>
      </a:folHlink>
    </a:clrScheme>
    <a:fontScheme name="Merck">
      <a:majorFont>
        <a:latin typeface="Verdana"/>
        <a:ea typeface=""/>
        <a:cs typeface=""/>
      </a:majorFont>
      <a:minorFont>
        <a:latin typeface="Verdana"/>
        <a:ea typeface=""/>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1"/>
        </a:solidFill>
        <a:ln w="9525" cap="flat" cmpd="sng" algn="ctr">
          <a:noFill/>
          <a:prstDash val="solid"/>
        </a:ln>
        <a:effectLst/>
      </a:spPr>
      <a:bodyPr rtlCol="0" anchor="ctr" anchorCtr="0"/>
      <a:lstStyle>
        <a:defPPr marL="0" indent="0" algn="ctr">
          <a:spcBef>
            <a:spcPts val="300"/>
          </a:spcBef>
          <a:spcAft>
            <a:spcPts val="300"/>
          </a:spcAft>
          <a:buClr>
            <a:schemeClr val="bg1"/>
          </a:buClr>
          <a:buSzPct val="100000"/>
          <a:buFont typeface="Arial" panose="020B0604020202020204" pitchFamily="34" charset="0"/>
          <a:buNone/>
          <a:defRPr sz="1600" kern="0" dirty="0" err="1" smtClean="0">
            <a:solidFill>
              <a:srgbClr val="FFFFFF"/>
            </a:solidFill>
            <a:latin typeface="Verdana"/>
          </a:defRPr>
        </a:defPPr>
      </a:lstStyle>
    </a:spDef>
    <a:lnDef>
      <a:spPr>
        <a:ln w="952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spAutoFit/>
      </a:bodyPr>
      <a:lstStyle>
        <a:defPPr marR="0" algn="l" defTabSz="914400" rtl="0" eaLnBrk="1" fontAlgn="auto" latinLnBrk="0" hangingPunct="1">
          <a:lnSpc>
            <a:spcPct val="100000"/>
          </a:lnSpc>
          <a:spcBef>
            <a:spcPts val="300"/>
          </a:spcBef>
          <a:spcAft>
            <a:spcPts val="300"/>
          </a:spcAft>
          <a:buClr>
            <a:schemeClr val="accent1"/>
          </a:buClr>
          <a:buSzTx/>
          <a:tabLst/>
          <a:defRPr kumimoji="0" sz="1600" b="0" i="0" u="none" strike="noStrike" kern="1200" cap="none" spc="0" normalizeH="0" baseline="0" noProof="0" dirty="0" err="1"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custClrLst>
    <a:custClr name="Rich Purple">
      <a:srgbClr val="503291"/>
    </a:custClr>
    <a:custClr name="Vibrant Magenta">
      <a:srgbClr val="EB3C96"/>
    </a:custClr>
    <a:custClr name="Sensitive Pink">
      <a:srgbClr val="E1C3CD"/>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Blue">
      <a:srgbClr val="0F69AF"/>
    </a:custClr>
    <a:custClr name="Vibrant Cyan">
      <a:srgbClr val="2DBECD"/>
    </a:custClr>
    <a:custClr name="Sensitive Blue">
      <a:srgbClr val="96D7D2"/>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Green">
      <a:srgbClr val="149B5F"/>
    </a:custClr>
    <a:custClr name="Vibrant Green">
      <a:srgbClr val="A5CD50"/>
    </a:custClr>
    <a:custClr name="Sensitive Green">
      <a:srgbClr val="B4DC96"/>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Red">
      <a:srgbClr val="E61E50"/>
    </a:custClr>
    <a:custClr name="Vibrant Yellow">
      <a:srgbClr val="FFC832"/>
    </a:custClr>
    <a:custClr name="Sensitive Yellow">
      <a:srgbClr val="FFDCB9"/>
    </a:custClr>
    <a:custClr>
      <a:srgbClr val="FFFFFF"/>
    </a:custClr>
    <a:custClr>
      <a:srgbClr val="FFFFFF"/>
    </a:custClr>
    <a:custClr>
      <a:srgbClr val="FFFFFF"/>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Merck_Plastic.potx" id="{98555B4F-14A8-42D5-AB19-483F01020A13}" vid="{0D05734C-C7AF-4372-9A33-45ECE81C596C}"/>
    </a:ext>
  </a:extLst>
</a:theme>
</file>

<file path=ppt/theme/theme2.xml><?xml version="1.0" encoding="utf-8"?>
<a:theme xmlns:a="http://schemas.openxmlformats.org/drawingml/2006/main" name="Office Theme">
  <a:themeElements>
    <a:clrScheme name="Custom 1">
      <a:dk1>
        <a:srgbClr val="000000"/>
      </a:dk1>
      <a:lt1>
        <a:srgbClr val="FFFFFF"/>
      </a:lt1>
      <a:dk2>
        <a:srgbClr val="EB1E4F"/>
      </a:dk2>
      <a:lt2>
        <a:srgbClr val="28BECD"/>
      </a:lt2>
      <a:accent1>
        <a:srgbClr val="52328F"/>
      </a:accent1>
      <a:accent2>
        <a:srgbClr val="0068B0"/>
      </a:accent2>
      <a:accent3>
        <a:srgbClr val="A6CD4D"/>
      </a:accent3>
      <a:accent4>
        <a:srgbClr val="FFCA30"/>
      </a:accent4>
      <a:accent5>
        <a:srgbClr val="EB4296"/>
      </a:accent5>
      <a:accent6>
        <a:srgbClr val="00995C"/>
      </a:accent6>
      <a:hlink>
        <a:srgbClr val="52328F"/>
      </a:hlink>
      <a:folHlink>
        <a:srgbClr val="52328F"/>
      </a:folHlink>
    </a:clrScheme>
    <a:fontScheme name="Merck">
      <a:majorFont>
        <a:latin typeface="Verdana"/>
        <a:ea typeface=""/>
        <a:cs typeface=""/>
      </a:majorFont>
      <a:minorFont>
        <a:latin typeface="Verdana"/>
        <a:ea typeface=""/>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D6FDABD95E9E47A4F8CB3B69E7A9A8" ma:contentTypeVersion="15" ma:contentTypeDescription="Create a new document." ma:contentTypeScope="" ma:versionID="7822d8da307faba2ad7eeee7939d2a44">
  <xsd:schema xmlns:xsd="http://www.w3.org/2001/XMLSchema" xmlns:xs="http://www.w3.org/2001/XMLSchema" xmlns:p="http://schemas.microsoft.com/office/2006/metadata/properties" xmlns:ns2="b5b9b7b2-7abd-41b6-b788-963bd8c3bc06" xmlns:ns3="f0349ad4-febf-44d9-99cb-99867587e7a6" targetNamespace="http://schemas.microsoft.com/office/2006/metadata/properties" ma:root="true" ma:fieldsID="6b78a21b4dbb4a24dd4aa13308e8f287" ns2:_="" ns3:_="">
    <xsd:import namespace="b5b9b7b2-7abd-41b6-b788-963bd8c3bc06"/>
    <xsd:import namespace="f0349ad4-febf-44d9-99cb-99867587e7a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TaxCatchAll"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b9b7b2-7abd-41b6-b788-963bd8c3bc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ce2f110-134e-491c-b1fb-b64789dc5c11"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349ad4-febf-44d9-99cb-99867587e7a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deeb41b-d0b2-4199-8cd1-f5377f1de219}" ma:internalName="TaxCatchAll" ma:showField="CatchAllData" ma:web="f0349ad4-febf-44d9-99cb-99867587e7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0349ad4-febf-44d9-99cb-99867587e7a6" xsi:nil="true"/>
    <lcf76f155ced4ddcb4097134ff3c332f xmlns="b5b9b7b2-7abd-41b6-b788-963bd8c3bc0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CE85295-6A49-4D48-A802-C508042D73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b9b7b2-7abd-41b6-b788-963bd8c3bc06"/>
    <ds:schemaRef ds:uri="f0349ad4-febf-44d9-99cb-99867587e7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7C8E84D-854E-4C9A-80D5-63ADE98B48EA}">
  <ds:schemaRefs>
    <ds:schemaRef ds:uri="http://www.w3.org/XML/1998/namespace"/>
    <ds:schemaRef ds:uri="http://schemas.microsoft.com/office/2006/documentManagement/types"/>
    <ds:schemaRef ds:uri="http://purl.org/dc/dcmitype/"/>
    <ds:schemaRef ds:uri="http://purl.org/dc/elements/1.1/"/>
    <ds:schemaRef ds:uri="http://schemas.microsoft.com/office/infopath/2007/PartnerControls"/>
    <ds:schemaRef ds:uri="http://purl.org/dc/terms/"/>
    <ds:schemaRef ds:uri="http://schemas.openxmlformats.org/package/2006/metadata/core-properties"/>
    <ds:schemaRef ds:uri="f0349ad4-febf-44d9-99cb-99867587e7a6"/>
    <ds:schemaRef ds:uri="b5b9b7b2-7abd-41b6-b788-963bd8c3bc06"/>
    <ds:schemaRef ds:uri="http://schemas.microsoft.com/office/2006/metadata/properties"/>
  </ds:schemaRefs>
</ds:datastoreItem>
</file>

<file path=customXml/itemProps3.xml><?xml version="1.0" encoding="utf-8"?>
<ds:datastoreItem xmlns:ds="http://schemas.openxmlformats.org/officeDocument/2006/customXml" ds:itemID="{44247C79-37AC-40D5-A5FB-C55B3841337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Merck_Plastic</Template>
  <TotalTime>95</TotalTime>
  <Words>1385</Words>
  <Application>Microsoft Office PowerPoint</Application>
  <PresentationFormat>Widescreen</PresentationFormat>
  <Paragraphs>171</Paragraphs>
  <Slides>13</Slides>
  <Notes>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4" baseType="lpstr">
      <vt:lpstr>Arial</vt:lpstr>
      <vt:lpstr>Calibri</vt:lpstr>
      <vt:lpstr>Courier New</vt:lpstr>
      <vt:lpstr>Helvetica</vt:lpstr>
      <vt:lpstr>Merck</vt:lpstr>
      <vt:lpstr>Symbol</vt:lpstr>
      <vt:lpstr>Tahoma</vt:lpstr>
      <vt:lpstr>Verdana</vt:lpstr>
      <vt:lpstr>Wingdings</vt:lpstr>
      <vt:lpstr>Merck</vt:lpstr>
      <vt:lpstr>think-cell Slide</vt:lpstr>
      <vt:lpstr>DCVMN workshop</vt:lpstr>
      <vt:lpstr>PowerPoint Presentation</vt:lpstr>
      <vt:lpstr>Day2: Sep 7</vt:lpstr>
      <vt:lpstr>PowerPoint Presentation</vt:lpstr>
      <vt:lpstr>DCVMN Speaker bio </vt:lpstr>
      <vt:lpstr>Sep6</vt:lpstr>
      <vt:lpstr>Topic2: Regulatory Points to be considered for mRNA vaccine </vt:lpstr>
      <vt:lpstr>Larry Zhu</vt:lpstr>
      <vt:lpstr>Topic1: Process Development of Virus-Like Particle (VLP) Technology: A VLP COVID-19 Vaccine Case Study (VDO)</vt:lpstr>
      <vt:lpstr>Topic1: Process Development of Virus-Like Particle (VLP) Technology: A VLP COVID-19 Vaccine Case Study (VDO)</vt:lpstr>
      <vt:lpstr>Topic2:  Facility Design and investment market overview </vt:lpstr>
      <vt:lpstr>PowerPoint Presentation</vt:lpstr>
      <vt:lpstr>Topic 3: Future vaccine manufacturing outlook and cost comparison between traditional and novel vaccines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Bioprocess Symposium</dc:title>
  <dc:creator>Nantanut Prateepsritorn</dc:creator>
  <cp:lastModifiedBy>Nantanut Prateepsritorn</cp:lastModifiedBy>
  <cp:revision>24</cp:revision>
  <dcterms:created xsi:type="dcterms:W3CDTF">2021-08-31T03:51:12Z</dcterms:created>
  <dcterms:modified xsi:type="dcterms:W3CDTF">2022-09-01T11:45:26Z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0x0101004FD6FDABD95E9E47A4F8CB3B69E7A9A8</vt:lpwstr>
  </property>
  <property fmtid="{D5CDD505-2E9C-101B-9397-08002B2CF9AE}" pid="3" name="MediaServiceImageTags">
    <vt:lpwstr/>
  </property>
</Properties>
</file>